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EA_5F82A36E.xml" ContentType="application/vnd.ms-powerpoint.comments+xml"/>
  <Override PartName="/ppt/notesSlides/notesSlide3.xml" ContentType="application/vnd.openxmlformats-officedocument.presentationml.notesSlide+xml"/>
  <Override PartName="/ppt/comments/modernComment_1EB_2A5F3962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C4_F5BF0E71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D9_419BE006.xml" ContentType="application/vnd.ms-powerpoint.comments+xml"/>
  <Override PartName="/ppt/notesSlides/notesSlide8.xml" ContentType="application/vnd.openxmlformats-officedocument.presentationml.notesSlide+xml"/>
  <Override PartName="/ppt/comments/modernComment_1E0_918314C8.xml" ContentType="application/vnd.ms-powerpoint.comments+xml"/>
  <Override PartName="/ppt/notesSlides/notesSlide9.xml" ContentType="application/vnd.openxmlformats-officedocument.presentationml.notesSlide+xml"/>
  <Override PartName="/ppt/comments/modernComment_1E6_FC084CC6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ED_DE37767.xml" ContentType="application/vnd.ms-powerpoint.comments+xml"/>
  <Override PartName="/ppt/notesSlides/notesSlide12.xml" ContentType="application/vnd.openxmlformats-officedocument.presentationml.notesSlide+xml"/>
  <Override PartName="/ppt/comments/modernComment_1EE_ECA06833.xml" ContentType="application/vnd.ms-powerpoint.comments+xml"/>
  <Override PartName="/ppt/notesSlides/notesSlide13.xml" ContentType="application/vnd.openxmlformats-officedocument.presentationml.notesSlide+xml"/>
  <Override PartName="/ppt/comments/modernComment_1EF_290474D9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F1_5869B45E.xml" ContentType="application/vnd.ms-powerpoint.comments+xml"/>
  <Override PartName="/ppt/notesSlides/notesSlide16.xml" ContentType="application/vnd.openxmlformats-officedocument.presentationml.notesSlide+xml"/>
  <Override PartName="/ppt/comments/modernComment_1DC_D9807161.xml" ContentType="application/vnd.ms-powerpoint.comments+xml"/>
  <Override PartName="/ppt/notesSlides/notesSlide17.xml" ContentType="application/vnd.openxmlformats-officedocument.presentationml.notesSlide+xml"/>
  <Override PartName="/ppt/comments/modernComment_1DE_66EFFD53.xml" ContentType="application/vnd.ms-powerpoint.comments+xml"/>
  <Override PartName="/ppt/notesSlides/notesSlide18.xml" ContentType="application/vnd.openxmlformats-officedocument.presentationml.notesSlide+xml"/>
  <Override PartName="/ppt/comments/modernComment_1E9_E3D2984B.xml" ContentType="application/vnd.ms-powerpoint.comments+xml"/>
  <Override PartName="/ppt/notesSlides/notesSlide19.xml" ContentType="application/vnd.openxmlformats-officedocument.presentationml.notesSlide+xml"/>
  <Override PartName="/ppt/comments/modernComment_1E1_EB944E86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modernComment_1C9_FDFBA3BA.xml" ContentType="application/vnd.ms-powerpoint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  <p:sldMasterId id="2147483671" r:id="rId5"/>
    <p:sldMasterId id="2147483676" r:id="rId6"/>
  </p:sldMasterIdLst>
  <p:notesMasterIdLst>
    <p:notesMasterId r:id="rId37"/>
  </p:notesMasterIdLst>
  <p:handoutMasterIdLst>
    <p:handoutMasterId r:id="rId38"/>
  </p:handoutMasterIdLst>
  <p:sldIdLst>
    <p:sldId id="406" r:id="rId7"/>
    <p:sldId id="490" r:id="rId8"/>
    <p:sldId id="491" r:id="rId9"/>
    <p:sldId id="390" r:id="rId10"/>
    <p:sldId id="452" r:id="rId11"/>
    <p:sldId id="454" r:id="rId12"/>
    <p:sldId id="473" r:id="rId13"/>
    <p:sldId id="480" r:id="rId14"/>
    <p:sldId id="486" r:id="rId15"/>
    <p:sldId id="487" r:id="rId16"/>
    <p:sldId id="493" r:id="rId17"/>
    <p:sldId id="494" r:id="rId18"/>
    <p:sldId id="495" r:id="rId19"/>
    <p:sldId id="471" r:id="rId20"/>
    <p:sldId id="468" r:id="rId21"/>
    <p:sldId id="497" r:id="rId22"/>
    <p:sldId id="476" r:id="rId23"/>
    <p:sldId id="478" r:id="rId24"/>
    <p:sldId id="489" r:id="rId25"/>
    <p:sldId id="481" r:id="rId26"/>
    <p:sldId id="488" r:id="rId27"/>
    <p:sldId id="453" r:id="rId28"/>
    <p:sldId id="425" r:id="rId29"/>
    <p:sldId id="457" r:id="rId30"/>
    <p:sldId id="458" r:id="rId31"/>
    <p:sldId id="459" r:id="rId32"/>
    <p:sldId id="475" r:id="rId33"/>
    <p:sldId id="413" r:id="rId34"/>
    <p:sldId id="455" r:id="rId35"/>
    <p:sldId id="417" r:id="rId36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Helvetica" pitchFamily="2" charset="0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Overpass" pitchFamily="2" charset="77"/>
      <p:regular r:id="rId51"/>
      <p:bold r:id="rId52"/>
    </p:embeddedFont>
    <p:embeddedFont>
      <p:font typeface="Overpass Heavy" panose="020F0502020204030204" pitchFamily="34" charset="0"/>
      <p:regular r:id="rId53"/>
      <p:bold r:id="rId54"/>
      <p:italic r:id="rId55"/>
      <p:boldItalic r:id="rId56"/>
    </p:embeddedFont>
    <p:embeddedFont>
      <p:font typeface="Overpass Light" pitchFamily="2" charset="77"/>
      <p:regular r:id="rId57"/>
    </p:embeddedFont>
    <p:embeddedFont>
      <p:font typeface="Segoe UI" panose="020B0502040204020203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9138832-90A8-2350-219E-C16398FBA7A3}" name="Meike Molitor" initials="MM" userId="S::meike@delta-dao.com::6f674802-7dc9-470e-bdf6-619070e8c76e" providerId="AD"/>
  <p188:author id="{B1ECEA48-365E-2ABF-2C42-3FE63B922456}" name="Kai Meinke" initials="KM" userId="S::kai@delta-dao.com::f90ecb4e-61b0-4bfb-a2e1-2da5a49cf500" providerId="AD"/>
  <p188:author id="{D70C6F67-B5FA-D468-ABC7-DEFC31FBB20B}" name="Thomas Komenda" initials="TK" userId="S::thomas@delta-dao.com::4f6e33d0-81d4-4d4c-bb8d-c102c64e7a40" providerId="AD"/>
  <p188:author id="{25CC7C8A-7586-5F7E-62AB-C1A5748DF698}" name="Albert Peci" initials="AP" userId="S::albert@delta-dao.com::82638514-a1f4-4d88-be55-23e168a746da" providerId="AD"/>
  <p188:author id="{277A1897-1B90-98CC-FB1B-44B609E53FA0}" name="Jeannine Meyer" initials="JM" userId="S::jeannine@delta-dao.com::97a2df2c-31cf-4888-9d89-68b2a2bd5e7c" providerId="AD"/>
  <p188:author id="{8525E8C8-782B-C268-2FE4-BAA7C2FA8FCF}" name="Moritz Kirstein" initials="MK" userId="S::moritz@delta-dao.com::d3c4620c-f239-48fa-8814-576b944f7a2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nine Meyer" initials="JM" lastIdx="4" clrIdx="0">
    <p:extLst>
      <p:ext uri="{19B8F6BF-5375-455C-9EA6-DF929625EA0E}">
        <p15:presenceInfo xmlns:p15="http://schemas.microsoft.com/office/powerpoint/2012/main" userId="S::jeannine@delta-dao.com::97a2df2c-31cf-4888-9d89-68b2a2bd5e7c" providerId="AD"/>
      </p:ext>
    </p:extLst>
  </p:cmAuthor>
  <p:cmAuthor id="2" name="Meike Molitor" initials="MM" lastIdx="4" clrIdx="1">
    <p:extLst>
      <p:ext uri="{19B8F6BF-5375-455C-9EA6-DF929625EA0E}">
        <p15:presenceInfo xmlns:p15="http://schemas.microsoft.com/office/powerpoint/2012/main" userId="Meike Moli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7E5"/>
    <a:srgbClr val="7300F3"/>
    <a:srgbClr val="00FFFF"/>
    <a:srgbClr val="2F79F7"/>
    <a:srgbClr val="E2E2E2"/>
    <a:srgbClr val="FF0041"/>
    <a:srgbClr val="1DBFFC"/>
    <a:srgbClr val="4524EC"/>
    <a:srgbClr val="4F1DED"/>
    <a:srgbClr val="462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1097E9-D433-FA49-A84E-1CF99B35AD2C}" v="246" dt="2022-03-28T13:31:33.387"/>
    <p1510:client id="{39A36558-841D-C5EF-64BF-B8EF73A09E0A}" v="17" dt="2022-03-27T17:39:20.426"/>
    <p1510:client id="{89D46D11-D265-614D-9B7F-7C36B5B33470}" v="302" dt="2022-03-27T22:09:20.906"/>
    <p1510:client id="{9D10C490-0250-7BE3-9E07-38B86489BAA9}" v="204" dt="2022-03-27T17:43:59.5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/>
    <p:restoredTop sz="94711"/>
  </p:normalViewPr>
  <p:slideViewPr>
    <p:cSldViewPr snapToGrid="0" snapToObjects="1">
      <p:cViewPr varScale="1">
        <p:scale>
          <a:sx n="112" d="100"/>
          <a:sy n="112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23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viewProps" Target="viewProps.xml"/><Relationship Id="rId69" Type="http://schemas.microsoft.com/office/2018/10/relationships/authors" Target="authors.xml"/><Relationship Id="rId8" Type="http://schemas.openxmlformats.org/officeDocument/2006/relationships/slide" Target="slides/slide2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4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font" Target="fonts/font1.fntdata"/><Relationship Id="rId34" Type="http://schemas.openxmlformats.org/officeDocument/2006/relationships/slide" Target="slides/slide28.xml"/><Relationship Id="rId50" Type="http://schemas.openxmlformats.org/officeDocument/2006/relationships/font" Target="fonts/font12.fntdata"/><Relationship Id="rId55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 Meinke" userId="S::kai@delta-dao.com::f90ecb4e-61b0-4bfb-a2e1-2da5a49cf500" providerId="AD" clId="Web-{2BBADEC0-3FDB-2B61-EF95-9488C650BFA1}"/>
    <pc:docChg chg="modSld sldOrd">
      <pc:chgData name="Kai Meinke" userId="S::kai@delta-dao.com::f90ecb4e-61b0-4bfb-a2e1-2da5a49cf500" providerId="AD" clId="Web-{2BBADEC0-3FDB-2B61-EF95-9488C650BFA1}" dt="2022-02-23T21:53:00.444" v="56" actId="14100"/>
      <pc:docMkLst>
        <pc:docMk/>
      </pc:docMkLst>
      <pc:sldChg chg="modSp ord">
        <pc:chgData name="Kai Meinke" userId="S::kai@delta-dao.com::f90ecb4e-61b0-4bfb-a2e1-2da5a49cf500" providerId="AD" clId="Web-{2BBADEC0-3FDB-2B61-EF95-9488C650BFA1}" dt="2022-02-23T21:16:13.776" v="16" actId="20577"/>
        <pc:sldMkLst>
          <pc:docMk/>
          <pc:sldMk cId="675877192" sldId="390"/>
        </pc:sldMkLst>
        <pc:spChg chg="mod">
          <ac:chgData name="Kai Meinke" userId="S::kai@delta-dao.com::f90ecb4e-61b0-4bfb-a2e1-2da5a49cf500" providerId="AD" clId="Web-{2BBADEC0-3FDB-2B61-EF95-9488C650BFA1}" dt="2022-02-23T21:16:13.776" v="16" actId="20577"/>
          <ac:spMkLst>
            <pc:docMk/>
            <pc:sldMk cId="675877192" sldId="390"/>
            <ac:spMk id="28" creationId="{DAD2FDDF-5969-854B-AA08-0D97FD3C0F30}"/>
          </ac:spMkLst>
        </pc:spChg>
      </pc:sldChg>
      <pc:sldChg chg="modSp">
        <pc:chgData name="Kai Meinke" userId="S::kai@delta-dao.com::f90ecb4e-61b0-4bfb-a2e1-2da5a49cf500" providerId="AD" clId="Web-{2BBADEC0-3FDB-2B61-EF95-9488C650BFA1}" dt="2022-02-23T21:53:00.444" v="56" actId="14100"/>
        <pc:sldMkLst>
          <pc:docMk/>
          <pc:sldMk cId="2912127788" sldId="419"/>
        </pc:sldMkLst>
        <pc:spChg chg="mod">
          <ac:chgData name="Kai Meinke" userId="S::kai@delta-dao.com::f90ecb4e-61b0-4bfb-a2e1-2da5a49cf500" providerId="AD" clId="Web-{2BBADEC0-3FDB-2B61-EF95-9488C650BFA1}" dt="2022-02-23T21:53:00.444" v="56" actId="14100"/>
          <ac:spMkLst>
            <pc:docMk/>
            <pc:sldMk cId="2912127788" sldId="419"/>
            <ac:spMk id="4" creationId="{5152CC23-25E3-7644-B20D-21C565D272FC}"/>
          </ac:spMkLst>
        </pc:spChg>
        <pc:picChg chg="mod">
          <ac:chgData name="Kai Meinke" userId="S::kai@delta-dao.com::f90ecb4e-61b0-4bfb-a2e1-2da5a49cf500" providerId="AD" clId="Web-{2BBADEC0-3FDB-2B61-EF95-9488C650BFA1}" dt="2022-02-23T21:51:17.709" v="21" actId="1076"/>
          <ac:picMkLst>
            <pc:docMk/>
            <pc:sldMk cId="2912127788" sldId="419"/>
            <ac:picMk id="10" creationId="{C62CB62D-E062-1D40-9168-AC228D0ADED6}"/>
          </ac:picMkLst>
        </pc:picChg>
      </pc:sldChg>
      <pc:sldChg chg="ord">
        <pc:chgData name="Kai Meinke" userId="S::kai@delta-dao.com::f90ecb4e-61b0-4bfb-a2e1-2da5a49cf500" providerId="AD" clId="Web-{2BBADEC0-3FDB-2B61-EF95-9488C650BFA1}" dt="2022-02-23T21:50:49.506" v="19"/>
        <pc:sldMkLst>
          <pc:docMk/>
          <pc:sldMk cId="2883978954" sldId="474"/>
        </pc:sldMkLst>
      </pc:sldChg>
    </pc:docChg>
  </pc:docChgLst>
  <pc:docChgLst>
    <pc:chgData name="Kai Meinke" userId="f90ecb4e-61b0-4bfb-a2e1-2da5a49cf500" providerId="ADAL" clId="{092EDE13-946D-5049-A859-69D9DFBAAA66}"/>
    <pc:docChg chg="undo custSel addSld delSld modSld">
      <pc:chgData name="Kai Meinke" userId="f90ecb4e-61b0-4bfb-a2e1-2da5a49cf500" providerId="ADAL" clId="{092EDE13-946D-5049-A859-69D9DFBAAA66}" dt="2022-02-23T16:20:48.836" v="178" actId="113"/>
      <pc:docMkLst>
        <pc:docMk/>
      </pc:docMkLst>
      <pc:sldChg chg="del">
        <pc:chgData name="Kai Meinke" userId="f90ecb4e-61b0-4bfb-a2e1-2da5a49cf500" providerId="ADAL" clId="{092EDE13-946D-5049-A859-69D9DFBAAA66}" dt="2022-02-23T15:32:48.010" v="122" actId="2696"/>
        <pc:sldMkLst>
          <pc:docMk/>
          <pc:sldMk cId="1463859558" sldId="400"/>
        </pc:sldMkLst>
      </pc:sldChg>
      <pc:sldChg chg="del">
        <pc:chgData name="Kai Meinke" userId="f90ecb4e-61b0-4bfb-a2e1-2da5a49cf500" providerId="ADAL" clId="{092EDE13-946D-5049-A859-69D9DFBAAA66}" dt="2022-02-23T15:32:48.010" v="122" actId="2696"/>
        <pc:sldMkLst>
          <pc:docMk/>
          <pc:sldMk cId="3787971169" sldId="401"/>
        </pc:sldMkLst>
      </pc:sldChg>
      <pc:sldChg chg="del">
        <pc:chgData name="Kai Meinke" userId="f90ecb4e-61b0-4bfb-a2e1-2da5a49cf500" providerId="ADAL" clId="{092EDE13-946D-5049-A859-69D9DFBAAA66}" dt="2022-02-23T15:32:48.010" v="122" actId="2696"/>
        <pc:sldMkLst>
          <pc:docMk/>
          <pc:sldMk cId="1196697125" sldId="402"/>
        </pc:sldMkLst>
      </pc:sldChg>
      <pc:sldChg chg="del">
        <pc:chgData name="Kai Meinke" userId="f90ecb4e-61b0-4bfb-a2e1-2da5a49cf500" providerId="ADAL" clId="{092EDE13-946D-5049-A859-69D9DFBAAA66}" dt="2022-02-23T15:32:48.010" v="122" actId="2696"/>
        <pc:sldMkLst>
          <pc:docMk/>
          <pc:sldMk cId="2253457396" sldId="403"/>
        </pc:sldMkLst>
      </pc:sldChg>
      <pc:sldChg chg="del">
        <pc:chgData name="Kai Meinke" userId="f90ecb4e-61b0-4bfb-a2e1-2da5a49cf500" providerId="ADAL" clId="{092EDE13-946D-5049-A859-69D9DFBAAA66}" dt="2022-02-23T15:32:48.010" v="122" actId="2696"/>
        <pc:sldMkLst>
          <pc:docMk/>
          <pc:sldMk cId="2308333682" sldId="404"/>
        </pc:sldMkLst>
      </pc:sldChg>
      <pc:sldChg chg="modSp mod modCm">
        <pc:chgData name="Kai Meinke" userId="f90ecb4e-61b0-4bfb-a2e1-2da5a49cf500" providerId="ADAL" clId="{092EDE13-946D-5049-A859-69D9DFBAAA66}" dt="2022-02-23T15:34:52.228" v="167"/>
        <pc:sldMkLst>
          <pc:docMk/>
          <pc:sldMk cId="2912127788" sldId="419"/>
        </pc:sldMkLst>
        <pc:spChg chg="mod">
          <ac:chgData name="Kai Meinke" userId="f90ecb4e-61b0-4bfb-a2e1-2da5a49cf500" providerId="ADAL" clId="{092EDE13-946D-5049-A859-69D9DFBAAA66}" dt="2022-02-23T15:31:58.625" v="120" actId="20577"/>
          <ac:spMkLst>
            <pc:docMk/>
            <pc:sldMk cId="2912127788" sldId="419"/>
            <ac:spMk id="4" creationId="{5152CC23-25E3-7644-B20D-21C565D272FC}"/>
          </ac:spMkLst>
        </pc:spChg>
      </pc:sldChg>
      <pc:sldChg chg="delSp modSp mod">
        <pc:chgData name="Kai Meinke" userId="f90ecb4e-61b0-4bfb-a2e1-2da5a49cf500" providerId="ADAL" clId="{092EDE13-946D-5049-A859-69D9DFBAAA66}" dt="2022-02-23T15:30:16.592" v="76" actId="20577"/>
        <pc:sldMkLst>
          <pc:docMk/>
          <pc:sldMk cId="213433086" sldId="421"/>
        </pc:sldMkLst>
        <pc:spChg chg="mod">
          <ac:chgData name="Kai Meinke" userId="f90ecb4e-61b0-4bfb-a2e1-2da5a49cf500" providerId="ADAL" clId="{092EDE13-946D-5049-A859-69D9DFBAAA66}" dt="2022-02-23T15:30:16.592" v="76" actId="20577"/>
          <ac:spMkLst>
            <pc:docMk/>
            <pc:sldMk cId="213433086" sldId="421"/>
            <ac:spMk id="5" creationId="{8E847E79-F653-9C4F-852E-0596481D16DA}"/>
          </ac:spMkLst>
        </pc:spChg>
        <pc:spChg chg="del">
          <ac:chgData name="Kai Meinke" userId="f90ecb4e-61b0-4bfb-a2e1-2da5a49cf500" providerId="ADAL" clId="{092EDE13-946D-5049-A859-69D9DFBAAA66}" dt="2022-02-23T15:29:52.735" v="53" actId="478"/>
          <ac:spMkLst>
            <pc:docMk/>
            <pc:sldMk cId="213433086" sldId="421"/>
            <ac:spMk id="10" creationId="{02AEC288-6D6A-A04D-A29D-AD7B5D48103B}"/>
          </ac:spMkLst>
        </pc:spChg>
        <pc:picChg chg="del">
          <ac:chgData name="Kai Meinke" userId="f90ecb4e-61b0-4bfb-a2e1-2da5a49cf500" providerId="ADAL" clId="{092EDE13-946D-5049-A859-69D9DFBAAA66}" dt="2022-02-23T15:29:50.807" v="52" actId="478"/>
          <ac:picMkLst>
            <pc:docMk/>
            <pc:sldMk cId="213433086" sldId="421"/>
            <ac:picMk id="11" creationId="{A2408A63-7F0E-9142-8FE1-582FBB8A18DC}"/>
          </ac:picMkLst>
        </pc:picChg>
      </pc:sldChg>
      <pc:sldChg chg="modSp mod">
        <pc:chgData name="Kai Meinke" userId="f90ecb4e-61b0-4bfb-a2e1-2da5a49cf500" providerId="ADAL" clId="{092EDE13-946D-5049-A859-69D9DFBAAA66}" dt="2022-02-23T15:33:08.818" v="130" actId="20577"/>
        <pc:sldMkLst>
          <pc:docMk/>
          <pc:sldMk cId="2562322852" sldId="459"/>
        </pc:sldMkLst>
        <pc:spChg chg="mod">
          <ac:chgData name="Kai Meinke" userId="f90ecb4e-61b0-4bfb-a2e1-2da5a49cf500" providerId="ADAL" clId="{092EDE13-946D-5049-A859-69D9DFBAAA66}" dt="2022-02-23T15:33:08.818" v="130" actId="20577"/>
          <ac:spMkLst>
            <pc:docMk/>
            <pc:sldMk cId="2562322852" sldId="459"/>
            <ac:spMk id="2" creationId="{EA481070-CE9E-4C6D-8189-FBF75E939B89}"/>
          </ac:spMkLst>
        </pc:spChg>
      </pc:sldChg>
      <pc:sldChg chg="modSp mod">
        <pc:chgData name="Kai Meinke" userId="f90ecb4e-61b0-4bfb-a2e1-2da5a49cf500" providerId="ADAL" clId="{092EDE13-946D-5049-A859-69D9DFBAAA66}" dt="2022-02-23T15:33:25.091" v="164" actId="20577"/>
        <pc:sldMkLst>
          <pc:docMk/>
          <pc:sldMk cId="3004886864" sldId="462"/>
        </pc:sldMkLst>
        <pc:spChg chg="mod">
          <ac:chgData name="Kai Meinke" userId="f90ecb4e-61b0-4bfb-a2e1-2da5a49cf500" providerId="ADAL" clId="{092EDE13-946D-5049-A859-69D9DFBAAA66}" dt="2022-02-23T15:33:25.091" v="164" actId="20577"/>
          <ac:spMkLst>
            <pc:docMk/>
            <pc:sldMk cId="3004886864" sldId="462"/>
            <ac:spMk id="3" creationId="{23B67617-39DB-4C8B-9474-25581EC5579A}"/>
          </ac:spMkLst>
        </pc:spChg>
      </pc:sldChg>
      <pc:sldChg chg="delSp del mod">
        <pc:chgData name="Kai Meinke" userId="f90ecb4e-61b0-4bfb-a2e1-2da5a49cf500" providerId="ADAL" clId="{092EDE13-946D-5049-A859-69D9DFBAAA66}" dt="2022-02-23T15:31:22.976" v="86" actId="2696"/>
        <pc:sldMkLst>
          <pc:docMk/>
          <pc:sldMk cId="2614548520" sldId="463"/>
        </pc:sldMkLst>
        <pc:spChg chg="del">
          <ac:chgData name="Kai Meinke" userId="f90ecb4e-61b0-4bfb-a2e1-2da5a49cf500" providerId="ADAL" clId="{092EDE13-946D-5049-A859-69D9DFBAAA66}" dt="2022-02-23T15:29:58.367" v="55" actId="478"/>
          <ac:spMkLst>
            <pc:docMk/>
            <pc:sldMk cId="2614548520" sldId="463"/>
            <ac:spMk id="10" creationId="{02AEC288-6D6A-A04D-A29D-AD7B5D48103B}"/>
          </ac:spMkLst>
        </pc:spChg>
        <pc:picChg chg="del">
          <ac:chgData name="Kai Meinke" userId="f90ecb4e-61b0-4bfb-a2e1-2da5a49cf500" providerId="ADAL" clId="{092EDE13-946D-5049-A859-69D9DFBAAA66}" dt="2022-02-23T15:29:57.085" v="54" actId="478"/>
          <ac:picMkLst>
            <pc:docMk/>
            <pc:sldMk cId="2614548520" sldId="463"/>
            <ac:picMk id="11" creationId="{A2408A63-7F0E-9142-8FE1-582FBB8A18DC}"/>
          </ac:picMkLst>
        </pc:picChg>
      </pc:sldChg>
      <pc:sldChg chg="del">
        <pc:chgData name="Kai Meinke" userId="f90ecb4e-61b0-4bfb-a2e1-2da5a49cf500" providerId="ADAL" clId="{092EDE13-946D-5049-A859-69D9DFBAAA66}" dt="2022-02-23T15:29:06.564" v="50" actId="2696"/>
        <pc:sldMkLst>
          <pc:docMk/>
          <pc:sldMk cId="512830314" sldId="465"/>
        </pc:sldMkLst>
      </pc:sldChg>
      <pc:sldChg chg="modSp mod">
        <pc:chgData name="Kai Meinke" userId="f90ecb4e-61b0-4bfb-a2e1-2da5a49cf500" providerId="ADAL" clId="{092EDE13-946D-5049-A859-69D9DFBAAA66}" dt="2022-02-23T15:31:14.654" v="85" actId="6549"/>
        <pc:sldMkLst>
          <pc:docMk/>
          <pc:sldMk cId="3645223770" sldId="466"/>
        </pc:sldMkLst>
        <pc:spChg chg="mod">
          <ac:chgData name="Kai Meinke" userId="f90ecb4e-61b0-4bfb-a2e1-2da5a49cf500" providerId="ADAL" clId="{092EDE13-946D-5049-A859-69D9DFBAAA66}" dt="2022-02-23T15:31:14.654" v="85" actId="6549"/>
          <ac:spMkLst>
            <pc:docMk/>
            <pc:sldMk cId="3645223770" sldId="466"/>
            <ac:spMk id="2" creationId="{0D30D14D-B6DC-4DA0-A67B-17BB3E9BC0F0}"/>
          </ac:spMkLst>
        </pc:spChg>
      </pc:sldChg>
      <pc:sldChg chg="modSp del mod">
        <pc:chgData name="Kai Meinke" userId="f90ecb4e-61b0-4bfb-a2e1-2da5a49cf500" providerId="ADAL" clId="{092EDE13-946D-5049-A859-69D9DFBAAA66}" dt="2022-02-23T15:34:32.452" v="166" actId="2696"/>
        <pc:sldMkLst>
          <pc:docMk/>
          <pc:sldMk cId="1983939746" sldId="469"/>
        </pc:sldMkLst>
        <pc:spChg chg="mod">
          <ac:chgData name="Kai Meinke" userId="f90ecb4e-61b0-4bfb-a2e1-2da5a49cf500" providerId="ADAL" clId="{092EDE13-946D-5049-A859-69D9DFBAAA66}" dt="2022-02-23T15:32:16.736" v="121" actId="1076"/>
          <ac:spMkLst>
            <pc:docMk/>
            <pc:sldMk cId="1983939746" sldId="469"/>
            <ac:spMk id="4" creationId="{5152CC23-25E3-7644-B20D-21C565D272FC}"/>
          </ac:spMkLst>
        </pc:spChg>
      </pc:sldChg>
      <pc:sldChg chg="modSp mod">
        <pc:chgData name="Kai Meinke" userId="f90ecb4e-61b0-4bfb-a2e1-2da5a49cf500" providerId="ADAL" clId="{092EDE13-946D-5049-A859-69D9DFBAAA66}" dt="2022-02-23T16:20:48.836" v="178" actId="113"/>
        <pc:sldMkLst>
          <pc:docMk/>
          <pc:sldMk cId="1100734470" sldId="473"/>
        </pc:sldMkLst>
        <pc:spChg chg="mod">
          <ac:chgData name="Kai Meinke" userId="f90ecb4e-61b0-4bfb-a2e1-2da5a49cf500" providerId="ADAL" clId="{092EDE13-946D-5049-A859-69D9DFBAAA66}" dt="2022-02-23T16:20:48.836" v="178" actId="113"/>
          <ac:spMkLst>
            <pc:docMk/>
            <pc:sldMk cId="1100734470" sldId="473"/>
            <ac:spMk id="2" creationId="{02DBF582-FA22-422A-853D-91A3076FEB28}"/>
          </ac:spMkLst>
        </pc:spChg>
        <pc:spChg chg="mod">
          <ac:chgData name="Kai Meinke" userId="f90ecb4e-61b0-4bfb-a2e1-2da5a49cf500" providerId="ADAL" clId="{092EDE13-946D-5049-A859-69D9DFBAAA66}" dt="2022-02-23T15:39:53.195" v="175" actId="207"/>
          <ac:spMkLst>
            <pc:docMk/>
            <pc:sldMk cId="1100734470" sldId="473"/>
            <ac:spMk id="19" creationId="{0009AC13-D54E-44AE-9A66-2AECD7CED5D5}"/>
          </ac:spMkLst>
        </pc:spChg>
        <pc:spChg chg="mod">
          <ac:chgData name="Kai Meinke" userId="f90ecb4e-61b0-4bfb-a2e1-2da5a49cf500" providerId="ADAL" clId="{092EDE13-946D-5049-A859-69D9DFBAAA66}" dt="2022-02-23T15:40:03.756" v="177" actId="113"/>
          <ac:spMkLst>
            <pc:docMk/>
            <pc:sldMk cId="1100734470" sldId="473"/>
            <ac:spMk id="20" creationId="{FDCFDDC2-DA5C-4FAF-97F8-6EFFD89E5E8F}"/>
          </ac:spMkLst>
        </pc:spChg>
        <pc:spChg chg="mod">
          <ac:chgData name="Kai Meinke" userId="f90ecb4e-61b0-4bfb-a2e1-2da5a49cf500" providerId="ADAL" clId="{092EDE13-946D-5049-A859-69D9DFBAAA66}" dt="2022-02-23T15:27:59.574" v="45" actId="20577"/>
          <ac:spMkLst>
            <pc:docMk/>
            <pc:sldMk cId="1100734470" sldId="473"/>
            <ac:spMk id="105" creationId="{9DB57BE4-0D5E-0E42-AEB5-1821D3794617}"/>
          </ac:spMkLst>
        </pc:spChg>
        <pc:cxnChg chg="mod">
          <ac:chgData name="Kai Meinke" userId="f90ecb4e-61b0-4bfb-a2e1-2da5a49cf500" providerId="ADAL" clId="{092EDE13-946D-5049-A859-69D9DFBAAA66}" dt="2022-02-23T15:27:47.146" v="24" actId="692"/>
          <ac:cxnSpMkLst>
            <pc:docMk/>
            <pc:sldMk cId="1100734470" sldId="473"/>
            <ac:cxnSpMk id="3" creationId="{4D19B9E2-FC04-41FD-B60E-DF7757F75696}"/>
          </ac:cxnSpMkLst>
        </pc:cxnChg>
      </pc:sldChg>
      <pc:sldChg chg="add">
        <pc:chgData name="Kai Meinke" userId="f90ecb4e-61b0-4bfb-a2e1-2da5a49cf500" providerId="ADAL" clId="{092EDE13-946D-5049-A859-69D9DFBAAA66}" dt="2022-02-23T15:34:30.282" v="165"/>
        <pc:sldMkLst>
          <pc:docMk/>
          <pc:sldMk cId="2883978954" sldId="474"/>
        </pc:sldMkLst>
      </pc:sldChg>
    </pc:docChg>
  </pc:docChgLst>
  <pc:docChgLst>
    <pc:chgData name="Moritz Kirstein" userId="S::moritz@delta-dao.com::d3c4620c-f239-48fa-8814-576b944f7a29" providerId="AD" clId="Web-{8E29E139-ABDD-5DB0-011C-3A604B12FB9E}"/>
    <pc:docChg chg="modSld">
      <pc:chgData name="Moritz Kirstein" userId="S::moritz@delta-dao.com::d3c4620c-f239-48fa-8814-576b944f7a29" providerId="AD" clId="Web-{8E29E139-ABDD-5DB0-011C-3A604B12FB9E}" dt="2022-02-18T12:54:59.890" v="3" actId="20577"/>
      <pc:docMkLst>
        <pc:docMk/>
      </pc:docMkLst>
      <pc:sldChg chg="modSp">
        <pc:chgData name="Moritz Kirstein" userId="S::moritz@delta-dao.com::d3c4620c-f239-48fa-8814-576b944f7a29" providerId="AD" clId="Web-{8E29E139-ABDD-5DB0-011C-3A604B12FB9E}" dt="2022-02-18T12:54:59.890" v="3" actId="20577"/>
        <pc:sldMkLst>
          <pc:docMk/>
          <pc:sldMk cId="3330552826" sldId="468"/>
        </pc:sldMkLst>
        <pc:spChg chg="mod">
          <ac:chgData name="Moritz Kirstein" userId="S::moritz@delta-dao.com::d3c4620c-f239-48fa-8814-576b944f7a29" providerId="AD" clId="Web-{8E29E139-ABDD-5DB0-011C-3A604B12FB9E}" dt="2022-02-18T12:54:59.890" v="3" actId="20577"/>
          <ac:spMkLst>
            <pc:docMk/>
            <pc:sldMk cId="3330552826" sldId="468"/>
            <ac:spMk id="105" creationId="{9DB57BE4-0D5E-0E42-AEB5-1821D3794617}"/>
          </ac:spMkLst>
        </pc:spChg>
      </pc:sldChg>
    </pc:docChg>
  </pc:docChgLst>
  <pc:docChgLst>
    <pc:chgData name="Kai Meinke" userId="S::kai@delta-dao.com::f90ecb4e-61b0-4bfb-a2e1-2da5a49cf500" providerId="AD" clId="Web-{785C9AC2-9FF4-CFFD-9C70-91AC58F7C638}"/>
    <pc:docChg chg="addSld">
      <pc:chgData name="Kai Meinke" userId="S::kai@delta-dao.com::f90ecb4e-61b0-4bfb-a2e1-2da5a49cf500" providerId="AD" clId="Web-{785C9AC2-9FF4-CFFD-9C70-91AC58F7C638}" dt="2022-03-01T11:10:18.177" v="0"/>
      <pc:docMkLst>
        <pc:docMk/>
      </pc:docMkLst>
      <pc:sldChg chg="add">
        <pc:chgData name="Kai Meinke" userId="S::kai@delta-dao.com::f90ecb4e-61b0-4bfb-a2e1-2da5a49cf500" providerId="AD" clId="Web-{785C9AC2-9FF4-CFFD-9C70-91AC58F7C638}" dt="2022-03-01T11:10:18.177" v="0"/>
        <pc:sldMkLst>
          <pc:docMk/>
          <pc:sldMk cId="3649073505" sldId="476"/>
        </pc:sldMkLst>
      </pc:sldChg>
    </pc:docChg>
  </pc:docChgLst>
  <pc:docChgLst>
    <pc:chgData name="Kai Meinke" userId="S::kai@delta-dao.com::f90ecb4e-61b0-4bfb-a2e1-2da5a49cf500" providerId="AD" clId="Web-{AD24C1FE-38A1-9745-3F8C-F433DAFD26BC}"/>
    <pc:docChg chg="modSld">
      <pc:chgData name="Kai Meinke" userId="S::kai@delta-dao.com::f90ecb4e-61b0-4bfb-a2e1-2da5a49cf500" providerId="AD" clId="Web-{AD24C1FE-38A1-9745-3F8C-F433DAFD26BC}" dt="2022-03-27T13:07:57.044" v="10" actId="1076"/>
      <pc:docMkLst>
        <pc:docMk/>
      </pc:docMkLst>
      <pc:sldChg chg="addSp modSp">
        <pc:chgData name="Kai Meinke" userId="S::kai@delta-dao.com::f90ecb4e-61b0-4bfb-a2e1-2da5a49cf500" providerId="AD" clId="Web-{AD24C1FE-38A1-9745-3F8C-F433DAFD26BC}" dt="2022-03-27T13:07:57.044" v="10" actId="1076"/>
        <pc:sldMkLst>
          <pc:docMk/>
          <pc:sldMk cId="4122938993" sldId="452"/>
        </pc:sldMkLst>
        <pc:spChg chg="add mod">
          <ac:chgData name="Kai Meinke" userId="S::kai@delta-dao.com::f90ecb4e-61b0-4bfb-a2e1-2da5a49cf500" providerId="AD" clId="Web-{AD24C1FE-38A1-9745-3F8C-F433DAFD26BC}" dt="2022-03-27T13:07:51.903" v="9" actId="14100"/>
          <ac:spMkLst>
            <pc:docMk/>
            <pc:sldMk cId="4122938993" sldId="452"/>
            <ac:spMk id="10" creationId="{1A2BD30E-935C-3508-2DFE-955958EF4F74}"/>
          </ac:spMkLst>
        </pc:spChg>
        <pc:spChg chg="mod">
          <ac:chgData name="Kai Meinke" userId="S::kai@delta-dao.com::f90ecb4e-61b0-4bfb-a2e1-2da5a49cf500" providerId="AD" clId="Web-{AD24C1FE-38A1-9745-3F8C-F433DAFD26BC}" dt="2022-03-27T13:07:57.044" v="10" actId="1076"/>
          <ac:spMkLst>
            <pc:docMk/>
            <pc:sldMk cId="4122938993" sldId="452"/>
            <ac:spMk id="18" creationId="{226FFE70-D489-4D8C-AB32-7AD4ADC27740}"/>
          </ac:spMkLst>
        </pc:spChg>
      </pc:sldChg>
    </pc:docChg>
  </pc:docChgLst>
  <pc:docChgLst>
    <pc:chgData name="Kai Meinke" userId="f90ecb4e-61b0-4bfb-a2e1-2da5a49cf500" providerId="ADAL" clId="{26286F7C-22D6-5145-8932-76A3B3832E68}"/>
    <pc:docChg chg="undo custSel modSld">
      <pc:chgData name="Kai Meinke" userId="f90ecb4e-61b0-4bfb-a2e1-2da5a49cf500" providerId="ADAL" clId="{26286F7C-22D6-5145-8932-76A3B3832E68}" dt="2022-03-27T13:13:03.363" v="5" actId="478"/>
      <pc:docMkLst>
        <pc:docMk/>
      </pc:docMkLst>
      <pc:sldChg chg="addSp delSp mod">
        <pc:chgData name="Kai Meinke" userId="f90ecb4e-61b0-4bfb-a2e1-2da5a49cf500" providerId="ADAL" clId="{26286F7C-22D6-5145-8932-76A3B3832E68}" dt="2022-03-27T13:13:03.363" v="5" actId="478"/>
        <pc:sldMkLst>
          <pc:docMk/>
          <pc:sldMk cId="710883682" sldId="491"/>
        </pc:sldMkLst>
        <pc:spChg chg="add del">
          <ac:chgData name="Kai Meinke" userId="f90ecb4e-61b0-4bfb-a2e1-2da5a49cf500" providerId="ADAL" clId="{26286F7C-22D6-5145-8932-76A3B3832E68}" dt="2022-03-27T13:13:02.858" v="4" actId="478"/>
          <ac:spMkLst>
            <pc:docMk/>
            <pc:sldMk cId="710883682" sldId="491"/>
            <ac:spMk id="2" creationId="{C046E707-AC41-ECEC-64DC-0E473383E4C4}"/>
          </ac:spMkLst>
        </pc:spChg>
        <pc:spChg chg="add del">
          <ac:chgData name="Kai Meinke" userId="f90ecb4e-61b0-4bfb-a2e1-2da5a49cf500" providerId="ADAL" clId="{26286F7C-22D6-5145-8932-76A3B3832E68}" dt="2022-03-27T13:13:02.139" v="3" actId="478"/>
          <ac:spMkLst>
            <pc:docMk/>
            <pc:sldMk cId="710883682" sldId="491"/>
            <ac:spMk id="222" creationId="{EEC61F43-F9E2-7A42-AFD6-68234337EEA0}"/>
          </ac:spMkLst>
        </pc:spChg>
        <pc:cxnChg chg="add del">
          <ac:chgData name="Kai Meinke" userId="f90ecb4e-61b0-4bfb-a2e1-2da5a49cf500" providerId="ADAL" clId="{26286F7C-22D6-5145-8932-76A3B3832E68}" dt="2022-03-27T13:13:03.363" v="5" actId="478"/>
          <ac:cxnSpMkLst>
            <pc:docMk/>
            <pc:sldMk cId="710883682" sldId="491"/>
            <ac:cxnSpMk id="224" creationId="{8765CADD-A493-6740-9AB1-6CE210057319}"/>
          </ac:cxnSpMkLst>
        </pc:cxnChg>
      </pc:sldChg>
    </pc:docChg>
  </pc:docChgLst>
  <pc:docChgLst>
    <pc:chgData name="Meike Molitor" userId="S::meike@delta-dao.com::6f674802-7dc9-470e-bdf6-619070e8c76e" providerId="AD" clId="Web-{39A36558-841D-C5EF-64BF-B8EF73A09E0A}"/>
    <pc:docChg chg="modSld">
      <pc:chgData name="Meike Molitor" userId="S::meike@delta-dao.com::6f674802-7dc9-470e-bdf6-619070e8c76e" providerId="AD" clId="Web-{39A36558-841D-C5EF-64BF-B8EF73A09E0A}" dt="2022-03-27T17:39:19.754" v="9" actId="20577"/>
      <pc:docMkLst>
        <pc:docMk/>
      </pc:docMkLst>
      <pc:sldChg chg="addSp modSp">
        <pc:chgData name="Meike Molitor" userId="S::meike@delta-dao.com::6f674802-7dc9-470e-bdf6-619070e8c76e" providerId="AD" clId="Web-{39A36558-841D-C5EF-64BF-B8EF73A09E0A}" dt="2022-03-27T17:39:19.754" v="9" actId="20577"/>
        <pc:sldMkLst>
          <pc:docMk/>
          <pc:sldMk cId="1134507223" sldId="406"/>
        </pc:sldMkLst>
        <pc:spChg chg="add mod">
          <ac:chgData name="Meike Molitor" userId="S::meike@delta-dao.com::6f674802-7dc9-470e-bdf6-619070e8c76e" providerId="AD" clId="Web-{39A36558-841D-C5EF-64BF-B8EF73A09E0A}" dt="2022-03-27T17:39:09.769" v="4" actId="1076"/>
          <ac:spMkLst>
            <pc:docMk/>
            <pc:sldMk cId="1134507223" sldId="406"/>
            <ac:spMk id="4" creationId="{C8557C4D-1BA0-5BC2-5A77-6E7995DD5036}"/>
          </ac:spMkLst>
        </pc:spChg>
        <pc:spChg chg="mod">
          <ac:chgData name="Meike Molitor" userId="S::meike@delta-dao.com::6f674802-7dc9-470e-bdf6-619070e8c76e" providerId="AD" clId="Web-{39A36558-841D-C5EF-64BF-B8EF73A09E0A}" dt="2022-03-27T17:39:19.754" v="9" actId="20577"/>
          <ac:spMkLst>
            <pc:docMk/>
            <pc:sldMk cId="1134507223" sldId="406"/>
            <ac:spMk id="6" creationId="{9EF91574-B1AE-4344-8ECA-0EBB203B577B}"/>
          </ac:spMkLst>
        </pc:spChg>
      </pc:sldChg>
    </pc:docChg>
  </pc:docChgLst>
  <pc:docChgLst>
    <pc:chgData name="Meike Molitor" userId="6f674802-7dc9-470e-bdf6-619070e8c76e" providerId="ADAL" clId="{89D46D11-D265-614D-9B7F-7C36B5B33470}"/>
    <pc:docChg chg="undo redo custSel modSld modMainMaster">
      <pc:chgData name="Meike Molitor" userId="6f674802-7dc9-470e-bdf6-619070e8c76e" providerId="ADAL" clId="{89D46D11-D265-614D-9B7F-7C36B5B33470}" dt="2022-03-27T22:10:00.314" v="329" actId="1035"/>
      <pc:docMkLst>
        <pc:docMk/>
      </pc:docMkLst>
      <pc:sldChg chg="addSp delSp modSp mod">
        <pc:chgData name="Meike Molitor" userId="6f674802-7dc9-470e-bdf6-619070e8c76e" providerId="ADAL" clId="{89D46D11-D265-614D-9B7F-7C36B5B33470}" dt="2022-03-27T20:44:22.618" v="244"/>
        <pc:sldMkLst>
          <pc:docMk/>
          <pc:sldMk cId="675877192" sldId="390"/>
        </pc:sldMkLst>
        <pc:picChg chg="del">
          <ac:chgData name="Meike Molitor" userId="6f674802-7dc9-470e-bdf6-619070e8c76e" providerId="ADAL" clId="{89D46D11-D265-614D-9B7F-7C36B5B33470}" dt="2022-03-27T20:44:19.878" v="243" actId="478"/>
          <ac:picMkLst>
            <pc:docMk/>
            <pc:sldMk cId="675877192" sldId="390"/>
            <ac:picMk id="19" creationId="{F64CBA10-B717-7649-BD55-E29FF6939CF6}"/>
          </ac:picMkLst>
        </pc:picChg>
        <pc:picChg chg="del">
          <ac:chgData name="Meike Molitor" userId="6f674802-7dc9-470e-bdf6-619070e8c76e" providerId="ADAL" clId="{89D46D11-D265-614D-9B7F-7C36B5B33470}" dt="2022-03-27T20:44:19.878" v="243" actId="478"/>
          <ac:picMkLst>
            <pc:docMk/>
            <pc:sldMk cId="675877192" sldId="390"/>
            <ac:picMk id="20" creationId="{F711FF03-5FD9-674A-A751-83B429D1F00C}"/>
          </ac:picMkLst>
        </pc:picChg>
        <pc:picChg chg="add mod">
          <ac:chgData name="Meike Molitor" userId="6f674802-7dc9-470e-bdf6-619070e8c76e" providerId="ADAL" clId="{89D46D11-D265-614D-9B7F-7C36B5B33470}" dt="2022-03-27T20:44:22.618" v="244"/>
          <ac:picMkLst>
            <pc:docMk/>
            <pc:sldMk cId="675877192" sldId="390"/>
            <ac:picMk id="23" creationId="{53498583-F537-E04D-87A3-C4059DCE7514}"/>
          </ac:picMkLst>
        </pc:picChg>
        <pc:picChg chg="del">
          <ac:chgData name="Meike Molitor" userId="6f674802-7dc9-470e-bdf6-619070e8c76e" providerId="ADAL" clId="{89D46D11-D265-614D-9B7F-7C36B5B33470}" dt="2022-03-27T20:44:19.878" v="243" actId="478"/>
          <ac:picMkLst>
            <pc:docMk/>
            <pc:sldMk cId="675877192" sldId="390"/>
            <ac:picMk id="25" creationId="{EE8D6EF5-0E06-E447-AE50-FB8DCCCE711F}"/>
          </ac:picMkLst>
        </pc:picChg>
      </pc:sldChg>
      <pc:sldChg chg="modSp mod">
        <pc:chgData name="Meike Molitor" userId="6f674802-7dc9-470e-bdf6-619070e8c76e" providerId="ADAL" clId="{89D46D11-D265-614D-9B7F-7C36B5B33470}" dt="2022-03-27T22:10:00.314" v="329" actId="1035"/>
        <pc:sldMkLst>
          <pc:docMk/>
          <pc:sldMk cId="1134507223" sldId="406"/>
        </pc:sldMkLst>
        <pc:spChg chg="mod">
          <ac:chgData name="Meike Molitor" userId="6f674802-7dc9-470e-bdf6-619070e8c76e" providerId="ADAL" clId="{89D46D11-D265-614D-9B7F-7C36B5B33470}" dt="2022-03-27T17:41:04.741" v="24" actId="1035"/>
          <ac:spMkLst>
            <pc:docMk/>
            <pc:sldMk cId="1134507223" sldId="406"/>
            <ac:spMk id="4" creationId="{C8557C4D-1BA0-5BC2-5A77-6E7995DD5036}"/>
          </ac:spMkLst>
        </pc:spChg>
        <pc:spChg chg="mod">
          <ac:chgData name="Meike Molitor" userId="6f674802-7dc9-470e-bdf6-619070e8c76e" providerId="ADAL" clId="{89D46D11-D265-614D-9B7F-7C36B5B33470}" dt="2022-03-27T22:10:00.314" v="329" actId="1035"/>
          <ac:spMkLst>
            <pc:docMk/>
            <pc:sldMk cId="1134507223" sldId="406"/>
            <ac:spMk id="5" creationId="{29375CAE-D493-124C-B2FE-81EABF7C9A4F}"/>
          </ac:spMkLst>
        </pc:spChg>
        <pc:spChg chg="mod">
          <ac:chgData name="Meike Molitor" userId="6f674802-7dc9-470e-bdf6-619070e8c76e" providerId="ADAL" clId="{89D46D11-D265-614D-9B7F-7C36B5B33470}" dt="2022-03-27T17:41:04.741" v="24" actId="1035"/>
          <ac:spMkLst>
            <pc:docMk/>
            <pc:sldMk cId="1134507223" sldId="406"/>
            <ac:spMk id="6" creationId="{9EF91574-B1AE-4344-8ECA-0EBB203B577B}"/>
          </ac:spMkLst>
        </pc:spChg>
      </pc:sldChg>
      <pc:sldChg chg="addSp delSp modSp mod">
        <pc:chgData name="Meike Molitor" userId="6f674802-7dc9-470e-bdf6-619070e8c76e" providerId="ADAL" clId="{89D46D11-D265-614D-9B7F-7C36B5B33470}" dt="2022-03-27T20:46:49.053" v="300"/>
        <pc:sldMkLst>
          <pc:docMk/>
          <pc:sldMk cId="3302621914" sldId="413"/>
        </pc:sldMkLst>
        <pc:spChg chg="mod">
          <ac:chgData name="Meike Molitor" userId="6f674802-7dc9-470e-bdf6-619070e8c76e" providerId="ADAL" clId="{89D46D11-D265-614D-9B7F-7C36B5B33470}" dt="2022-03-27T17:56:40.690" v="161" actId="121"/>
          <ac:spMkLst>
            <pc:docMk/>
            <pc:sldMk cId="3302621914" sldId="413"/>
            <ac:spMk id="2" creationId="{ECD6AF1C-49EC-4ECB-9BE2-2A81922BFF0B}"/>
          </ac:spMkLst>
        </pc:spChg>
        <pc:spChg chg="mod">
          <ac:chgData name="Meike Molitor" userId="6f674802-7dc9-470e-bdf6-619070e8c76e" providerId="ADAL" clId="{89D46D11-D265-614D-9B7F-7C36B5B33470}" dt="2022-03-27T17:57:02.381" v="171" actId="1035"/>
          <ac:spMkLst>
            <pc:docMk/>
            <pc:sldMk cId="3302621914" sldId="413"/>
            <ac:spMk id="19" creationId="{FA9D5217-BED2-4FBE-B2AF-3ADB6F3CB7DB}"/>
          </ac:spMkLst>
        </pc:spChg>
        <pc:picChg chg="del">
          <ac:chgData name="Meike Molitor" userId="6f674802-7dc9-470e-bdf6-619070e8c76e" providerId="ADAL" clId="{89D46D11-D265-614D-9B7F-7C36B5B33470}" dt="2022-03-27T20:46:48.830" v="299" actId="478"/>
          <ac:picMkLst>
            <pc:docMk/>
            <pc:sldMk cId="3302621914" sldId="413"/>
            <ac:picMk id="9" creationId="{4411CBCF-CE30-214B-BC27-0308818F8F3C}"/>
          </ac:picMkLst>
        </pc:picChg>
        <pc:picChg chg="del">
          <ac:chgData name="Meike Molitor" userId="6f674802-7dc9-470e-bdf6-619070e8c76e" providerId="ADAL" clId="{89D46D11-D265-614D-9B7F-7C36B5B33470}" dt="2022-03-27T20:46:48.830" v="299" actId="478"/>
          <ac:picMkLst>
            <pc:docMk/>
            <pc:sldMk cId="3302621914" sldId="413"/>
            <ac:picMk id="15" creationId="{2252D93D-B31C-DB43-AB42-EFAA6265D5AA}"/>
          </ac:picMkLst>
        </pc:picChg>
        <pc:picChg chg="del">
          <ac:chgData name="Meike Molitor" userId="6f674802-7dc9-470e-bdf6-619070e8c76e" providerId="ADAL" clId="{89D46D11-D265-614D-9B7F-7C36B5B33470}" dt="2022-03-27T20:46:48.830" v="299" actId="478"/>
          <ac:picMkLst>
            <pc:docMk/>
            <pc:sldMk cId="3302621914" sldId="413"/>
            <ac:picMk id="16" creationId="{536DB092-9230-DD47-AA4E-4FCCA083BA38}"/>
          </ac:picMkLst>
        </pc:picChg>
        <pc:picChg chg="add mod">
          <ac:chgData name="Meike Molitor" userId="6f674802-7dc9-470e-bdf6-619070e8c76e" providerId="ADAL" clId="{89D46D11-D265-614D-9B7F-7C36B5B33470}" dt="2022-03-27T20:46:49.053" v="300"/>
          <ac:picMkLst>
            <pc:docMk/>
            <pc:sldMk cId="3302621914" sldId="413"/>
            <ac:picMk id="17" creationId="{A41BB5FC-C976-0044-A114-E363332EED5C}"/>
          </ac:picMkLst>
        </pc:picChg>
      </pc:sldChg>
      <pc:sldChg chg="addSp delSp modSp mod">
        <pc:chgData name="Meike Molitor" userId="6f674802-7dc9-470e-bdf6-619070e8c76e" providerId="ADAL" clId="{89D46D11-D265-614D-9B7F-7C36B5B33470}" dt="2022-03-27T20:46:39.782" v="296"/>
        <pc:sldMkLst>
          <pc:docMk/>
          <pc:sldMk cId="213433086" sldId="421"/>
        </pc:sldMkLst>
        <pc:spChg chg="mod">
          <ac:chgData name="Meike Molitor" userId="6f674802-7dc9-470e-bdf6-619070e8c76e" providerId="ADAL" clId="{89D46D11-D265-614D-9B7F-7C36B5B33470}" dt="2022-03-27T17:55:58.589" v="155" actId="1035"/>
          <ac:spMkLst>
            <pc:docMk/>
            <pc:sldMk cId="213433086" sldId="421"/>
            <ac:spMk id="5" creationId="{8E847E79-F653-9C4F-852E-0596481D16DA}"/>
          </ac:spMkLst>
        </pc:spChg>
        <pc:grpChg chg="mod">
          <ac:chgData name="Meike Molitor" userId="6f674802-7dc9-470e-bdf6-619070e8c76e" providerId="ADAL" clId="{89D46D11-D265-614D-9B7F-7C36B5B33470}" dt="2022-03-27T17:55:28.140" v="124" actId="1076"/>
          <ac:grpSpMkLst>
            <pc:docMk/>
            <pc:sldMk cId="213433086" sldId="421"/>
            <ac:grpSpMk id="2" creationId="{D4914F99-6FBC-0840-9369-9A19C22E6190}"/>
          </ac:grpSpMkLst>
        </pc:grpChg>
        <pc:picChg chg="add mod">
          <ac:chgData name="Meike Molitor" userId="6f674802-7dc9-470e-bdf6-619070e8c76e" providerId="ADAL" clId="{89D46D11-D265-614D-9B7F-7C36B5B33470}" dt="2022-03-27T20:46:39.782" v="296"/>
          <ac:picMkLst>
            <pc:docMk/>
            <pc:sldMk cId="213433086" sldId="421"/>
            <ac:picMk id="11" creationId="{91EA5500-5A70-1340-85B4-D58717468181}"/>
          </ac:picMkLst>
        </pc:picChg>
        <pc:picChg chg="del">
          <ac:chgData name="Meike Molitor" userId="6f674802-7dc9-470e-bdf6-619070e8c76e" providerId="ADAL" clId="{89D46D11-D265-614D-9B7F-7C36B5B33470}" dt="2022-03-27T20:46:39.688" v="295" actId="478"/>
          <ac:picMkLst>
            <pc:docMk/>
            <pc:sldMk cId="213433086" sldId="421"/>
            <ac:picMk id="18" creationId="{E9E02D4B-69A4-F746-80A6-8F1695E2D72F}"/>
          </ac:picMkLst>
        </pc:picChg>
        <pc:picChg chg="del">
          <ac:chgData name="Meike Molitor" userId="6f674802-7dc9-470e-bdf6-619070e8c76e" providerId="ADAL" clId="{89D46D11-D265-614D-9B7F-7C36B5B33470}" dt="2022-03-27T20:46:39.688" v="295" actId="478"/>
          <ac:picMkLst>
            <pc:docMk/>
            <pc:sldMk cId="213433086" sldId="421"/>
            <ac:picMk id="19" creationId="{8F4A779B-3435-BB44-B7A4-651F31098D56}"/>
          </ac:picMkLst>
        </pc:picChg>
        <pc:picChg chg="del">
          <ac:chgData name="Meike Molitor" userId="6f674802-7dc9-470e-bdf6-619070e8c76e" providerId="ADAL" clId="{89D46D11-D265-614D-9B7F-7C36B5B33470}" dt="2022-03-27T20:46:39.688" v="295" actId="478"/>
          <ac:picMkLst>
            <pc:docMk/>
            <pc:sldMk cId="213433086" sldId="421"/>
            <ac:picMk id="20" creationId="{FEBCAEBF-A69E-BB4F-9F36-ADE65FA97AF8}"/>
          </ac:picMkLst>
        </pc:picChg>
      </pc:sldChg>
      <pc:sldChg chg="addSp delSp modSp mod">
        <pc:chgData name="Meike Molitor" userId="6f674802-7dc9-470e-bdf6-619070e8c76e" providerId="ADAL" clId="{89D46D11-D265-614D-9B7F-7C36B5B33470}" dt="2022-03-27T20:46:16.190" v="286"/>
        <pc:sldMkLst>
          <pc:docMk/>
          <pc:sldMk cId="1446397853" sldId="425"/>
        </pc:sldMkLst>
        <pc:spChg chg="mod">
          <ac:chgData name="Meike Molitor" userId="6f674802-7dc9-470e-bdf6-619070e8c76e" providerId="ADAL" clId="{89D46D11-D265-614D-9B7F-7C36B5B33470}" dt="2022-03-27T17:57:38.991" v="174" actId="121"/>
          <ac:spMkLst>
            <pc:docMk/>
            <pc:sldMk cId="1446397853" sldId="425"/>
            <ac:spMk id="13" creationId="{662AAB5F-0AA1-4660-AA1C-5B394E8F8151}"/>
          </ac:spMkLst>
        </pc:spChg>
        <pc:spChg chg="mod">
          <ac:chgData name="Meike Molitor" userId="6f674802-7dc9-470e-bdf6-619070e8c76e" providerId="ADAL" clId="{89D46D11-D265-614D-9B7F-7C36B5B33470}" dt="2022-03-27T17:57:43.397" v="175" actId="14100"/>
          <ac:spMkLst>
            <pc:docMk/>
            <pc:sldMk cId="1446397853" sldId="425"/>
            <ac:spMk id="14" creationId="{0F8D1CF6-03F9-4732-8155-5A4BFC256537}"/>
          </ac:spMkLst>
        </pc:spChg>
        <pc:picChg chg="add mod">
          <ac:chgData name="Meike Molitor" userId="6f674802-7dc9-470e-bdf6-619070e8c76e" providerId="ADAL" clId="{89D46D11-D265-614D-9B7F-7C36B5B33470}" dt="2022-03-27T20:46:16.190" v="286"/>
          <ac:picMkLst>
            <pc:docMk/>
            <pc:sldMk cId="1446397853" sldId="425"/>
            <ac:picMk id="17" creationId="{45C032C8-2A6F-DB4B-A705-758CA8EBDFC5}"/>
          </ac:picMkLst>
        </pc:picChg>
        <pc:picChg chg="del">
          <ac:chgData name="Meike Molitor" userId="6f674802-7dc9-470e-bdf6-619070e8c76e" providerId="ADAL" clId="{89D46D11-D265-614D-9B7F-7C36B5B33470}" dt="2022-03-27T20:46:16.014" v="285" actId="478"/>
          <ac:picMkLst>
            <pc:docMk/>
            <pc:sldMk cId="1446397853" sldId="425"/>
            <ac:picMk id="20" creationId="{FEBB5C00-8623-EC41-9990-FACFD1CCD2E5}"/>
          </ac:picMkLst>
        </pc:picChg>
        <pc:picChg chg="del">
          <ac:chgData name="Meike Molitor" userId="6f674802-7dc9-470e-bdf6-619070e8c76e" providerId="ADAL" clId="{89D46D11-D265-614D-9B7F-7C36B5B33470}" dt="2022-03-27T20:46:16.014" v="285" actId="478"/>
          <ac:picMkLst>
            <pc:docMk/>
            <pc:sldMk cId="1446397853" sldId="425"/>
            <ac:picMk id="21" creationId="{A137F195-A288-F545-87F2-9D907A1A03A0}"/>
          </ac:picMkLst>
        </pc:picChg>
        <pc:picChg chg="del">
          <ac:chgData name="Meike Molitor" userId="6f674802-7dc9-470e-bdf6-619070e8c76e" providerId="ADAL" clId="{89D46D11-D265-614D-9B7F-7C36B5B33470}" dt="2022-03-27T20:46:16.014" v="285" actId="478"/>
          <ac:picMkLst>
            <pc:docMk/>
            <pc:sldMk cId="1446397853" sldId="425"/>
            <ac:picMk id="22" creationId="{05AC2533-9448-4143-ACB3-A1F0271B8F32}"/>
          </ac:picMkLst>
        </pc:picChg>
      </pc:sldChg>
      <pc:sldChg chg="addSp delSp modSp mod">
        <pc:chgData name="Meike Molitor" userId="6f674802-7dc9-470e-bdf6-619070e8c76e" providerId="ADAL" clId="{89D46D11-D265-614D-9B7F-7C36B5B33470}" dt="2022-03-27T20:44:29.308" v="248"/>
        <pc:sldMkLst>
          <pc:docMk/>
          <pc:sldMk cId="4122938993" sldId="452"/>
        </pc:sldMkLst>
        <pc:spChg chg="mod">
          <ac:chgData name="Meike Molitor" userId="6f674802-7dc9-470e-bdf6-619070e8c76e" providerId="ADAL" clId="{89D46D11-D265-614D-9B7F-7C36B5B33470}" dt="2022-03-27T18:01:52.448" v="202" actId="14861"/>
          <ac:spMkLst>
            <pc:docMk/>
            <pc:sldMk cId="4122938993" sldId="452"/>
            <ac:spMk id="3" creationId="{0E3D8B71-E653-4145-9E13-3F3014D8DE72}"/>
          </ac:spMkLst>
        </pc:spChg>
        <pc:spChg chg="mod">
          <ac:chgData name="Meike Molitor" userId="6f674802-7dc9-470e-bdf6-619070e8c76e" providerId="ADAL" clId="{89D46D11-D265-614D-9B7F-7C36B5B33470}" dt="2022-03-27T18:00:26.487" v="192" actId="552"/>
          <ac:spMkLst>
            <pc:docMk/>
            <pc:sldMk cId="4122938993" sldId="452"/>
            <ac:spMk id="20" creationId="{ADDF1797-838B-2143-BBDB-6F62BEE937C9}"/>
          </ac:spMkLst>
        </pc:spChg>
        <pc:spChg chg="add del mod">
          <ac:chgData name="Meike Molitor" userId="6f674802-7dc9-470e-bdf6-619070e8c76e" providerId="ADAL" clId="{89D46D11-D265-614D-9B7F-7C36B5B33470}" dt="2022-03-27T17:59:55.987" v="184"/>
          <ac:spMkLst>
            <pc:docMk/>
            <pc:sldMk cId="4122938993" sldId="452"/>
            <ac:spMk id="22" creationId="{138CF89F-6684-374C-8C14-1A3DB5E9B33B}"/>
          </ac:spMkLst>
        </pc:spChg>
        <pc:spChg chg="add del mod">
          <ac:chgData name="Meike Molitor" userId="6f674802-7dc9-470e-bdf6-619070e8c76e" providerId="ADAL" clId="{89D46D11-D265-614D-9B7F-7C36B5B33470}" dt="2022-03-27T18:00:11.312" v="188"/>
          <ac:spMkLst>
            <pc:docMk/>
            <pc:sldMk cId="4122938993" sldId="452"/>
            <ac:spMk id="23" creationId="{28C4B6BB-F419-4740-AD29-D55C6C9ABCCB}"/>
          </ac:spMkLst>
        </pc:spChg>
        <pc:spChg chg="add del mod">
          <ac:chgData name="Meike Molitor" userId="6f674802-7dc9-470e-bdf6-619070e8c76e" providerId="ADAL" clId="{89D46D11-D265-614D-9B7F-7C36B5B33470}" dt="2022-03-27T18:00:31.790" v="193" actId="478"/>
          <ac:spMkLst>
            <pc:docMk/>
            <pc:sldMk cId="4122938993" sldId="452"/>
            <ac:spMk id="25" creationId="{D1938AFC-1FA9-F745-A462-8E27893C3BE1}"/>
          </ac:spMkLst>
        </pc:spChg>
        <pc:picChg chg="mod">
          <ac:chgData name="Meike Molitor" userId="6f674802-7dc9-470e-bdf6-619070e8c76e" providerId="ADAL" clId="{89D46D11-D265-614D-9B7F-7C36B5B33470}" dt="2022-03-27T18:01:52.448" v="202" actId="14861"/>
          <ac:picMkLst>
            <pc:docMk/>
            <pc:sldMk cId="4122938993" sldId="452"/>
            <ac:picMk id="2" creationId="{A3E9F91F-2370-4DAB-8344-BC447AF45581}"/>
          </ac:picMkLst>
        </pc:picChg>
        <pc:picChg chg="add mod">
          <ac:chgData name="Meike Molitor" userId="6f674802-7dc9-470e-bdf6-619070e8c76e" providerId="ADAL" clId="{89D46D11-D265-614D-9B7F-7C36B5B33470}" dt="2022-03-27T20:44:29.308" v="248"/>
          <ac:picMkLst>
            <pc:docMk/>
            <pc:sldMk cId="4122938993" sldId="452"/>
            <ac:picMk id="22" creationId="{E87284AE-A860-5B45-B673-5E642193C0C0}"/>
          </ac:picMkLst>
        </pc:picChg>
        <pc:picChg chg="del">
          <ac:chgData name="Meike Molitor" userId="6f674802-7dc9-470e-bdf6-619070e8c76e" providerId="ADAL" clId="{89D46D11-D265-614D-9B7F-7C36B5B33470}" dt="2022-03-27T20:44:28.307" v="247" actId="478"/>
          <ac:picMkLst>
            <pc:docMk/>
            <pc:sldMk cId="4122938993" sldId="452"/>
            <ac:picMk id="106" creationId="{FBD8CCA4-DE5B-324A-BB2F-7230DCEDBBFE}"/>
          </ac:picMkLst>
        </pc:picChg>
        <pc:picChg chg="del">
          <ac:chgData name="Meike Molitor" userId="6f674802-7dc9-470e-bdf6-619070e8c76e" providerId="ADAL" clId="{89D46D11-D265-614D-9B7F-7C36B5B33470}" dt="2022-03-27T20:44:27.437" v="245" actId="478"/>
          <ac:picMkLst>
            <pc:docMk/>
            <pc:sldMk cId="4122938993" sldId="452"/>
            <ac:picMk id="107" creationId="{8A49E56E-60C5-BB40-B3DA-DC5EAE2786D5}"/>
          </ac:picMkLst>
        </pc:picChg>
        <pc:picChg chg="del">
          <ac:chgData name="Meike Molitor" userId="6f674802-7dc9-470e-bdf6-619070e8c76e" providerId="ADAL" clId="{89D46D11-D265-614D-9B7F-7C36B5B33470}" dt="2022-03-27T20:44:27.915" v="246" actId="478"/>
          <ac:picMkLst>
            <pc:docMk/>
            <pc:sldMk cId="4122938993" sldId="452"/>
            <ac:picMk id="108" creationId="{FEA6249C-13D5-0140-A70D-1D585A4C099B}"/>
          </ac:picMkLst>
        </pc:picChg>
      </pc:sldChg>
      <pc:sldChg chg="addSp delSp modSp mod">
        <pc:chgData name="Meike Molitor" userId="6f674802-7dc9-470e-bdf6-619070e8c76e" providerId="ADAL" clId="{89D46D11-D265-614D-9B7F-7C36B5B33470}" dt="2022-03-27T20:46:11.539" v="284"/>
        <pc:sldMkLst>
          <pc:docMk/>
          <pc:sldMk cId="3851546894" sldId="453"/>
        </pc:sldMkLst>
        <pc:spChg chg="mod">
          <ac:chgData name="Meike Molitor" userId="6f674802-7dc9-470e-bdf6-619070e8c76e" providerId="ADAL" clId="{89D46D11-D265-614D-9B7F-7C36B5B33470}" dt="2022-03-27T17:55:50.056" v="154" actId="1036"/>
          <ac:spMkLst>
            <pc:docMk/>
            <pc:sldMk cId="3851546894" sldId="453"/>
            <ac:spMk id="27" creationId="{D404AB3F-C994-0641-90B8-6C09786A335A}"/>
          </ac:spMkLst>
        </pc:spChg>
        <pc:picChg chg="del">
          <ac:chgData name="Meike Molitor" userId="6f674802-7dc9-470e-bdf6-619070e8c76e" providerId="ADAL" clId="{89D46D11-D265-614D-9B7F-7C36B5B33470}" dt="2022-03-27T20:46:11.362" v="283" actId="478"/>
          <ac:picMkLst>
            <pc:docMk/>
            <pc:sldMk cId="3851546894" sldId="453"/>
            <ac:picMk id="13" creationId="{D226C562-106D-4E4F-AC94-42B0847C711E}"/>
          </ac:picMkLst>
        </pc:picChg>
        <pc:picChg chg="del">
          <ac:chgData name="Meike Molitor" userId="6f674802-7dc9-470e-bdf6-619070e8c76e" providerId="ADAL" clId="{89D46D11-D265-614D-9B7F-7C36B5B33470}" dt="2022-03-27T20:46:11.362" v="283" actId="478"/>
          <ac:picMkLst>
            <pc:docMk/>
            <pc:sldMk cId="3851546894" sldId="453"/>
            <ac:picMk id="14" creationId="{5CD38CF6-9628-5D49-87C6-BC59E34A717E}"/>
          </ac:picMkLst>
        </pc:picChg>
        <pc:picChg chg="add mod">
          <ac:chgData name="Meike Molitor" userId="6f674802-7dc9-470e-bdf6-619070e8c76e" providerId="ADAL" clId="{89D46D11-D265-614D-9B7F-7C36B5B33470}" dt="2022-03-27T20:46:11.539" v="284"/>
          <ac:picMkLst>
            <pc:docMk/>
            <pc:sldMk cId="3851546894" sldId="453"/>
            <ac:picMk id="15" creationId="{C21F03A6-4B01-0247-ABA7-AAA77F0CD518}"/>
          </ac:picMkLst>
        </pc:picChg>
        <pc:picChg chg="del">
          <ac:chgData name="Meike Molitor" userId="6f674802-7dc9-470e-bdf6-619070e8c76e" providerId="ADAL" clId="{89D46D11-D265-614D-9B7F-7C36B5B33470}" dt="2022-03-27T20:46:11.362" v="283" actId="478"/>
          <ac:picMkLst>
            <pc:docMk/>
            <pc:sldMk cId="3851546894" sldId="453"/>
            <ac:picMk id="22" creationId="{DF3626C8-FE12-F440-9557-CB5703F917DA}"/>
          </ac:picMkLst>
        </pc:picChg>
      </pc:sldChg>
      <pc:sldChg chg="addSp delSp modSp mod">
        <pc:chgData name="Meike Molitor" userId="6f674802-7dc9-470e-bdf6-619070e8c76e" providerId="ADAL" clId="{89D46D11-D265-614D-9B7F-7C36B5B33470}" dt="2022-03-27T20:44:33.213" v="250"/>
        <pc:sldMkLst>
          <pc:docMk/>
          <pc:sldMk cId="1621741052" sldId="454"/>
        </pc:sldMkLst>
        <pc:spChg chg="add del mod">
          <ac:chgData name="Meike Molitor" userId="6f674802-7dc9-470e-bdf6-619070e8c76e" providerId="ADAL" clId="{89D46D11-D265-614D-9B7F-7C36B5B33470}" dt="2022-03-27T17:59:45.813" v="182" actId="478"/>
          <ac:spMkLst>
            <pc:docMk/>
            <pc:sldMk cId="1621741052" sldId="454"/>
            <ac:spMk id="99" creationId="{B56CA6A0-53EF-7E4C-B07C-B147EEC3FF50}"/>
          </ac:spMkLst>
        </pc:spChg>
        <pc:spChg chg="mod">
          <ac:chgData name="Meike Molitor" userId="6f674802-7dc9-470e-bdf6-619070e8c76e" providerId="ADAL" clId="{89D46D11-D265-614D-9B7F-7C36B5B33470}" dt="2022-03-27T17:59:40.516" v="181" actId="555"/>
          <ac:spMkLst>
            <pc:docMk/>
            <pc:sldMk cId="1621741052" sldId="454"/>
            <ac:spMk id="105" creationId="{9DB57BE4-0D5E-0E42-AEB5-1821D3794617}"/>
          </ac:spMkLst>
        </pc:spChg>
        <pc:picChg chg="add mod">
          <ac:chgData name="Meike Molitor" userId="6f674802-7dc9-470e-bdf6-619070e8c76e" providerId="ADAL" clId="{89D46D11-D265-614D-9B7F-7C36B5B33470}" dt="2022-03-27T20:44:33.213" v="250"/>
          <ac:picMkLst>
            <pc:docMk/>
            <pc:sldMk cId="1621741052" sldId="454"/>
            <ac:picMk id="99" creationId="{2444D0EE-827A-4B4E-AD87-26F6A390639A}"/>
          </ac:picMkLst>
        </pc:picChg>
        <pc:picChg chg="del">
          <ac:chgData name="Meike Molitor" userId="6f674802-7dc9-470e-bdf6-619070e8c76e" providerId="ADAL" clId="{89D46D11-D265-614D-9B7F-7C36B5B33470}" dt="2022-03-27T20:44:32.781" v="249" actId="478"/>
          <ac:picMkLst>
            <pc:docMk/>
            <pc:sldMk cId="1621741052" sldId="454"/>
            <ac:picMk id="106" creationId="{FBD8CCA4-DE5B-324A-BB2F-7230DCEDBBFE}"/>
          </ac:picMkLst>
        </pc:picChg>
        <pc:picChg chg="del">
          <ac:chgData name="Meike Molitor" userId="6f674802-7dc9-470e-bdf6-619070e8c76e" providerId="ADAL" clId="{89D46D11-D265-614D-9B7F-7C36B5B33470}" dt="2022-03-27T20:44:32.781" v="249" actId="478"/>
          <ac:picMkLst>
            <pc:docMk/>
            <pc:sldMk cId="1621741052" sldId="454"/>
            <ac:picMk id="107" creationId="{8A49E56E-60C5-BB40-B3DA-DC5EAE2786D5}"/>
          </ac:picMkLst>
        </pc:picChg>
        <pc:picChg chg="del">
          <ac:chgData name="Meike Molitor" userId="6f674802-7dc9-470e-bdf6-619070e8c76e" providerId="ADAL" clId="{89D46D11-D265-614D-9B7F-7C36B5B33470}" dt="2022-03-27T20:44:32.781" v="249" actId="478"/>
          <ac:picMkLst>
            <pc:docMk/>
            <pc:sldMk cId="1621741052" sldId="454"/>
            <ac:picMk id="108" creationId="{FEA6249C-13D5-0140-A70D-1D585A4C099B}"/>
          </ac:picMkLst>
        </pc:picChg>
      </pc:sldChg>
      <pc:sldChg chg="addSp delSp modSp mod">
        <pc:chgData name="Meike Molitor" userId="6f674802-7dc9-470e-bdf6-619070e8c76e" providerId="ADAL" clId="{89D46D11-D265-614D-9B7F-7C36B5B33470}" dt="2022-03-27T20:47:11.487" v="305" actId="1076"/>
        <pc:sldMkLst>
          <pc:docMk/>
          <pc:sldMk cId="2594845019" sldId="455"/>
        </pc:sldMkLst>
        <pc:spChg chg="mod">
          <ac:chgData name="Meike Molitor" userId="6f674802-7dc9-470e-bdf6-619070e8c76e" providerId="ADAL" clId="{89D46D11-D265-614D-9B7F-7C36B5B33470}" dt="2022-03-27T20:47:11.487" v="305" actId="1076"/>
          <ac:spMkLst>
            <pc:docMk/>
            <pc:sldMk cId="2594845019" sldId="455"/>
            <ac:spMk id="2" creationId="{ECD6AF1C-49EC-4ECB-9BE2-2A81922BFF0B}"/>
          </ac:spMkLst>
        </pc:spChg>
        <pc:picChg chg="del">
          <ac:chgData name="Meike Molitor" userId="6f674802-7dc9-470e-bdf6-619070e8c76e" providerId="ADAL" clId="{89D46D11-D265-614D-9B7F-7C36B5B33470}" dt="2022-03-27T20:46:52.850" v="301" actId="478"/>
          <ac:picMkLst>
            <pc:docMk/>
            <pc:sldMk cId="2594845019" sldId="455"/>
            <ac:picMk id="9" creationId="{4411CBCF-CE30-214B-BC27-0308818F8F3C}"/>
          </ac:picMkLst>
        </pc:picChg>
        <pc:picChg chg="del">
          <ac:chgData name="Meike Molitor" userId="6f674802-7dc9-470e-bdf6-619070e8c76e" providerId="ADAL" clId="{89D46D11-D265-614D-9B7F-7C36B5B33470}" dt="2022-03-27T20:46:52.850" v="301" actId="478"/>
          <ac:picMkLst>
            <pc:docMk/>
            <pc:sldMk cId="2594845019" sldId="455"/>
            <ac:picMk id="15" creationId="{2252D93D-B31C-DB43-AB42-EFAA6265D5AA}"/>
          </ac:picMkLst>
        </pc:picChg>
        <pc:picChg chg="del">
          <ac:chgData name="Meike Molitor" userId="6f674802-7dc9-470e-bdf6-619070e8c76e" providerId="ADAL" clId="{89D46D11-D265-614D-9B7F-7C36B5B33470}" dt="2022-03-27T20:46:52.850" v="301" actId="478"/>
          <ac:picMkLst>
            <pc:docMk/>
            <pc:sldMk cId="2594845019" sldId="455"/>
            <ac:picMk id="16" creationId="{536DB092-9230-DD47-AA4E-4FCCA083BA38}"/>
          </ac:picMkLst>
        </pc:picChg>
        <pc:picChg chg="add mod">
          <ac:chgData name="Meike Molitor" userId="6f674802-7dc9-470e-bdf6-619070e8c76e" providerId="ADAL" clId="{89D46D11-D265-614D-9B7F-7C36B5B33470}" dt="2022-03-27T20:46:52.985" v="302"/>
          <ac:picMkLst>
            <pc:docMk/>
            <pc:sldMk cId="2594845019" sldId="455"/>
            <ac:picMk id="17" creationId="{72EE5DC7-E70A-9045-897B-C7D89B8C8073}"/>
          </ac:picMkLst>
        </pc:picChg>
      </pc:sldChg>
      <pc:sldChg chg="addSp delSp modSp mod">
        <pc:chgData name="Meike Molitor" userId="6f674802-7dc9-470e-bdf6-619070e8c76e" providerId="ADAL" clId="{89D46D11-D265-614D-9B7F-7C36B5B33470}" dt="2022-03-27T20:46:20.368" v="288"/>
        <pc:sldMkLst>
          <pc:docMk/>
          <pc:sldMk cId="4261127098" sldId="457"/>
        </pc:sldMkLst>
        <pc:picChg chg="del">
          <ac:chgData name="Meike Molitor" userId="6f674802-7dc9-470e-bdf6-619070e8c76e" providerId="ADAL" clId="{89D46D11-D265-614D-9B7F-7C36B5B33470}" dt="2022-03-27T20:46:20.238" v="287" actId="478"/>
          <ac:picMkLst>
            <pc:docMk/>
            <pc:sldMk cId="4261127098" sldId="457"/>
            <ac:picMk id="20" creationId="{FEBB5C00-8623-EC41-9990-FACFD1CCD2E5}"/>
          </ac:picMkLst>
        </pc:picChg>
        <pc:picChg chg="del">
          <ac:chgData name="Meike Molitor" userId="6f674802-7dc9-470e-bdf6-619070e8c76e" providerId="ADAL" clId="{89D46D11-D265-614D-9B7F-7C36B5B33470}" dt="2022-03-27T20:46:20.238" v="287" actId="478"/>
          <ac:picMkLst>
            <pc:docMk/>
            <pc:sldMk cId="4261127098" sldId="457"/>
            <ac:picMk id="21" creationId="{A137F195-A288-F545-87F2-9D907A1A03A0}"/>
          </ac:picMkLst>
        </pc:picChg>
        <pc:picChg chg="del">
          <ac:chgData name="Meike Molitor" userId="6f674802-7dc9-470e-bdf6-619070e8c76e" providerId="ADAL" clId="{89D46D11-D265-614D-9B7F-7C36B5B33470}" dt="2022-03-27T20:46:20.238" v="287" actId="478"/>
          <ac:picMkLst>
            <pc:docMk/>
            <pc:sldMk cId="4261127098" sldId="457"/>
            <ac:picMk id="22" creationId="{05AC2533-9448-4143-ACB3-A1F0271B8F32}"/>
          </ac:picMkLst>
        </pc:picChg>
        <pc:picChg chg="add mod">
          <ac:chgData name="Meike Molitor" userId="6f674802-7dc9-470e-bdf6-619070e8c76e" providerId="ADAL" clId="{89D46D11-D265-614D-9B7F-7C36B5B33470}" dt="2022-03-27T20:46:20.368" v="288"/>
          <ac:picMkLst>
            <pc:docMk/>
            <pc:sldMk cId="4261127098" sldId="457"/>
            <ac:picMk id="23" creationId="{EAF81F5C-57D4-9342-9E06-29E5F6FD8C93}"/>
          </ac:picMkLst>
        </pc:picChg>
      </pc:sldChg>
      <pc:sldChg chg="addSp delSp modSp mod">
        <pc:chgData name="Meike Molitor" userId="6f674802-7dc9-470e-bdf6-619070e8c76e" providerId="ADAL" clId="{89D46D11-D265-614D-9B7F-7C36B5B33470}" dt="2022-03-27T20:46:25.052" v="290"/>
        <pc:sldMkLst>
          <pc:docMk/>
          <pc:sldMk cId="2229107155" sldId="458"/>
        </pc:sldMkLst>
        <pc:spChg chg="mod">
          <ac:chgData name="Meike Molitor" userId="6f674802-7dc9-470e-bdf6-619070e8c76e" providerId="ADAL" clId="{89D46D11-D265-614D-9B7F-7C36B5B33470}" dt="2022-03-27T17:54:47.960" v="121" actId="1076"/>
          <ac:spMkLst>
            <pc:docMk/>
            <pc:sldMk cId="2229107155" sldId="458"/>
            <ac:spMk id="33" creationId="{E7B17FB0-6AAF-DB4C-A152-BC92B19EBFF6}"/>
          </ac:spMkLst>
        </pc:spChg>
        <pc:picChg chg="add mod">
          <ac:chgData name="Meike Molitor" userId="6f674802-7dc9-470e-bdf6-619070e8c76e" providerId="ADAL" clId="{89D46D11-D265-614D-9B7F-7C36B5B33470}" dt="2022-03-27T20:46:25.052" v="290"/>
          <ac:picMkLst>
            <pc:docMk/>
            <pc:sldMk cId="2229107155" sldId="458"/>
            <ac:picMk id="19" creationId="{618870C4-9A3F-9240-845C-4EEE8EA33B41}"/>
          </ac:picMkLst>
        </pc:picChg>
        <pc:picChg chg="del">
          <ac:chgData name="Meike Molitor" userId="6f674802-7dc9-470e-bdf6-619070e8c76e" providerId="ADAL" clId="{89D46D11-D265-614D-9B7F-7C36B5B33470}" dt="2022-03-27T20:46:24.979" v="289" actId="478"/>
          <ac:picMkLst>
            <pc:docMk/>
            <pc:sldMk cId="2229107155" sldId="458"/>
            <ac:picMk id="20" creationId="{FEBB5C00-8623-EC41-9990-FACFD1CCD2E5}"/>
          </ac:picMkLst>
        </pc:picChg>
        <pc:picChg chg="del">
          <ac:chgData name="Meike Molitor" userId="6f674802-7dc9-470e-bdf6-619070e8c76e" providerId="ADAL" clId="{89D46D11-D265-614D-9B7F-7C36B5B33470}" dt="2022-03-27T20:46:24.979" v="289" actId="478"/>
          <ac:picMkLst>
            <pc:docMk/>
            <pc:sldMk cId="2229107155" sldId="458"/>
            <ac:picMk id="21" creationId="{A137F195-A288-F545-87F2-9D907A1A03A0}"/>
          </ac:picMkLst>
        </pc:picChg>
        <pc:picChg chg="del">
          <ac:chgData name="Meike Molitor" userId="6f674802-7dc9-470e-bdf6-619070e8c76e" providerId="ADAL" clId="{89D46D11-D265-614D-9B7F-7C36B5B33470}" dt="2022-03-27T20:46:24.979" v="289" actId="478"/>
          <ac:picMkLst>
            <pc:docMk/>
            <pc:sldMk cId="2229107155" sldId="458"/>
            <ac:picMk id="22" creationId="{05AC2533-9448-4143-ACB3-A1F0271B8F32}"/>
          </ac:picMkLst>
        </pc:picChg>
      </pc:sldChg>
      <pc:sldChg chg="addSp delSp modSp mod">
        <pc:chgData name="Meike Molitor" userId="6f674802-7dc9-470e-bdf6-619070e8c76e" providerId="ADAL" clId="{89D46D11-D265-614D-9B7F-7C36B5B33470}" dt="2022-03-27T20:46:30.048" v="292"/>
        <pc:sldMkLst>
          <pc:docMk/>
          <pc:sldMk cId="2562322852" sldId="459"/>
        </pc:sldMkLst>
        <pc:picChg chg="add mod">
          <ac:chgData name="Meike Molitor" userId="6f674802-7dc9-470e-bdf6-619070e8c76e" providerId="ADAL" clId="{89D46D11-D265-614D-9B7F-7C36B5B33470}" dt="2022-03-27T20:46:30.048" v="292"/>
          <ac:picMkLst>
            <pc:docMk/>
            <pc:sldMk cId="2562322852" sldId="459"/>
            <ac:picMk id="19" creationId="{5F237131-BD22-2D46-A2DA-3B20CEDE051A}"/>
          </ac:picMkLst>
        </pc:picChg>
        <pc:picChg chg="del">
          <ac:chgData name="Meike Molitor" userId="6f674802-7dc9-470e-bdf6-619070e8c76e" providerId="ADAL" clId="{89D46D11-D265-614D-9B7F-7C36B5B33470}" dt="2022-03-27T20:46:29.877" v="291" actId="478"/>
          <ac:picMkLst>
            <pc:docMk/>
            <pc:sldMk cId="2562322852" sldId="459"/>
            <ac:picMk id="20" creationId="{FEBB5C00-8623-EC41-9990-FACFD1CCD2E5}"/>
          </ac:picMkLst>
        </pc:picChg>
        <pc:picChg chg="del">
          <ac:chgData name="Meike Molitor" userId="6f674802-7dc9-470e-bdf6-619070e8c76e" providerId="ADAL" clId="{89D46D11-D265-614D-9B7F-7C36B5B33470}" dt="2022-03-27T20:46:29.877" v="291" actId="478"/>
          <ac:picMkLst>
            <pc:docMk/>
            <pc:sldMk cId="2562322852" sldId="459"/>
            <ac:picMk id="21" creationId="{A137F195-A288-F545-87F2-9D907A1A03A0}"/>
          </ac:picMkLst>
        </pc:picChg>
        <pc:picChg chg="del">
          <ac:chgData name="Meike Molitor" userId="6f674802-7dc9-470e-bdf6-619070e8c76e" providerId="ADAL" clId="{89D46D11-D265-614D-9B7F-7C36B5B33470}" dt="2022-03-27T20:46:29.877" v="291" actId="478"/>
          <ac:picMkLst>
            <pc:docMk/>
            <pc:sldMk cId="2562322852" sldId="459"/>
            <ac:picMk id="22" creationId="{05AC2533-9448-4143-ACB3-A1F0271B8F32}"/>
          </ac:picMkLst>
        </pc:picChg>
      </pc:sldChg>
      <pc:sldChg chg="addSp delSp modSp mod">
        <pc:chgData name="Meike Molitor" userId="6f674802-7dc9-470e-bdf6-619070e8c76e" providerId="ADAL" clId="{89D46D11-D265-614D-9B7F-7C36B5B33470}" dt="2022-03-27T20:46:34.007" v="294"/>
        <pc:sldMkLst>
          <pc:docMk/>
          <pc:sldMk cId="3004886864" sldId="462"/>
        </pc:sldMkLst>
        <pc:spChg chg="mod">
          <ac:chgData name="Meike Molitor" userId="6f674802-7dc9-470e-bdf6-619070e8c76e" providerId="ADAL" clId="{89D46D11-D265-614D-9B7F-7C36B5B33470}" dt="2022-03-27T17:57:20.142" v="172" actId="1076"/>
          <ac:spMkLst>
            <pc:docMk/>
            <pc:sldMk cId="3004886864" sldId="462"/>
            <ac:spMk id="13" creationId="{662AAB5F-0AA1-4660-AA1C-5B394E8F8151}"/>
          </ac:spMkLst>
        </pc:spChg>
        <pc:picChg chg="add mod">
          <ac:chgData name="Meike Molitor" userId="6f674802-7dc9-470e-bdf6-619070e8c76e" providerId="ADAL" clId="{89D46D11-D265-614D-9B7F-7C36B5B33470}" dt="2022-03-27T20:46:34.007" v="294"/>
          <ac:picMkLst>
            <pc:docMk/>
            <pc:sldMk cId="3004886864" sldId="462"/>
            <ac:picMk id="19" creationId="{D9F5B2F6-EDA3-824E-B62F-DFE0149D6C7D}"/>
          </ac:picMkLst>
        </pc:picChg>
        <pc:picChg chg="del">
          <ac:chgData name="Meike Molitor" userId="6f674802-7dc9-470e-bdf6-619070e8c76e" providerId="ADAL" clId="{89D46D11-D265-614D-9B7F-7C36B5B33470}" dt="2022-03-27T20:46:33.836" v="293" actId="478"/>
          <ac:picMkLst>
            <pc:docMk/>
            <pc:sldMk cId="3004886864" sldId="462"/>
            <ac:picMk id="20" creationId="{FEBB5C00-8623-EC41-9990-FACFD1CCD2E5}"/>
          </ac:picMkLst>
        </pc:picChg>
        <pc:picChg chg="del">
          <ac:chgData name="Meike Molitor" userId="6f674802-7dc9-470e-bdf6-619070e8c76e" providerId="ADAL" clId="{89D46D11-D265-614D-9B7F-7C36B5B33470}" dt="2022-03-27T20:46:33.836" v="293" actId="478"/>
          <ac:picMkLst>
            <pc:docMk/>
            <pc:sldMk cId="3004886864" sldId="462"/>
            <ac:picMk id="21" creationId="{A137F195-A288-F545-87F2-9D907A1A03A0}"/>
          </ac:picMkLst>
        </pc:picChg>
        <pc:picChg chg="del">
          <ac:chgData name="Meike Molitor" userId="6f674802-7dc9-470e-bdf6-619070e8c76e" providerId="ADAL" clId="{89D46D11-D265-614D-9B7F-7C36B5B33470}" dt="2022-03-27T20:46:33.836" v="293" actId="478"/>
          <ac:picMkLst>
            <pc:docMk/>
            <pc:sldMk cId="3004886864" sldId="462"/>
            <ac:picMk id="22" creationId="{05AC2533-9448-4143-ACB3-A1F0271B8F32}"/>
          </ac:picMkLst>
        </pc:picChg>
      </pc:sldChg>
      <pc:sldChg chg="addSp delSp modSp mod">
        <pc:chgData name="Meike Molitor" userId="6f674802-7dc9-470e-bdf6-619070e8c76e" providerId="ADAL" clId="{89D46D11-D265-614D-9B7F-7C36B5B33470}" dt="2022-03-27T20:45:43.684" v="273"/>
        <pc:sldMkLst>
          <pc:docMk/>
          <pc:sldMk cId="3330552826" sldId="468"/>
        </pc:sldMkLst>
        <pc:picChg chg="add mod">
          <ac:chgData name="Meike Molitor" userId="6f674802-7dc9-470e-bdf6-619070e8c76e" providerId="ADAL" clId="{89D46D11-D265-614D-9B7F-7C36B5B33470}" dt="2022-03-27T20:45:43.684" v="273"/>
          <ac:picMkLst>
            <pc:docMk/>
            <pc:sldMk cId="3330552826" sldId="468"/>
            <ac:picMk id="37" creationId="{C371E30F-5A78-4D41-97D2-A2FE91961F70}"/>
          </ac:picMkLst>
        </pc:picChg>
        <pc:picChg chg="del">
          <ac:chgData name="Meike Molitor" userId="6f674802-7dc9-470e-bdf6-619070e8c76e" providerId="ADAL" clId="{89D46D11-D265-614D-9B7F-7C36B5B33470}" dt="2022-03-27T20:45:43.374" v="272" actId="478"/>
          <ac:picMkLst>
            <pc:docMk/>
            <pc:sldMk cId="3330552826" sldId="468"/>
            <ac:picMk id="106" creationId="{FBD8CCA4-DE5B-324A-BB2F-7230DCEDBBFE}"/>
          </ac:picMkLst>
        </pc:picChg>
        <pc:picChg chg="del">
          <ac:chgData name="Meike Molitor" userId="6f674802-7dc9-470e-bdf6-619070e8c76e" providerId="ADAL" clId="{89D46D11-D265-614D-9B7F-7C36B5B33470}" dt="2022-03-27T20:45:43.374" v="272" actId="478"/>
          <ac:picMkLst>
            <pc:docMk/>
            <pc:sldMk cId="3330552826" sldId="468"/>
            <ac:picMk id="107" creationId="{8A49E56E-60C5-BB40-B3DA-DC5EAE2786D5}"/>
          </ac:picMkLst>
        </pc:picChg>
        <pc:picChg chg="del">
          <ac:chgData name="Meike Molitor" userId="6f674802-7dc9-470e-bdf6-619070e8c76e" providerId="ADAL" clId="{89D46D11-D265-614D-9B7F-7C36B5B33470}" dt="2022-03-27T20:45:43.374" v="272" actId="478"/>
          <ac:picMkLst>
            <pc:docMk/>
            <pc:sldMk cId="3330552826" sldId="468"/>
            <ac:picMk id="108" creationId="{FEA6249C-13D5-0140-A70D-1D585A4C099B}"/>
          </ac:picMkLst>
        </pc:picChg>
      </pc:sldChg>
      <pc:sldChg chg="addSp delSp modSp mod">
        <pc:chgData name="Meike Molitor" userId="6f674802-7dc9-470e-bdf6-619070e8c76e" providerId="ADAL" clId="{89D46D11-D265-614D-9B7F-7C36B5B33470}" dt="2022-03-27T20:45:39.041" v="271"/>
        <pc:sldMkLst>
          <pc:docMk/>
          <pc:sldMk cId="76685484" sldId="471"/>
        </pc:sldMkLst>
        <pc:picChg chg="del">
          <ac:chgData name="Meike Molitor" userId="6f674802-7dc9-470e-bdf6-619070e8c76e" providerId="ADAL" clId="{89D46D11-D265-614D-9B7F-7C36B5B33470}" dt="2022-03-27T20:45:38.719" v="270" actId="478"/>
          <ac:picMkLst>
            <pc:docMk/>
            <pc:sldMk cId="76685484" sldId="471"/>
            <ac:picMk id="9" creationId="{048DF90F-1B3E-B44D-934B-98A653C07F64}"/>
          </ac:picMkLst>
        </pc:picChg>
        <pc:picChg chg="add mod">
          <ac:chgData name="Meike Molitor" userId="6f674802-7dc9-470e-bdf6-619070e8c76e" providerId="ADAL" clId="{89D46D11-D265-614D-9B7F-7C36B5B33470}" dt="2022-03-27T20:45:39.041" v="271"/>
          <ac:picMkLst>
            <pc:docMk/>
            <pc:sldMk cId="76685484" sldId="471"/>
            <ac:picMk id="12" creationId="{8941854E-D5B5-1644-90F7-4386A6885459}"/>
          </ac:picMkLst>
        </pc:picChg>
        <pc:picChg chg="del">
          <ac:chgData name="Meike Molitor" userId="6f674802-7dc9-470e-bdf6-619070e8c76e" providerId="ADAL" clId="{89D46D11-D265-614D-9B7F-7C36B5B33470}" dt="2022-03-27T20:45:38.719" v="270" actId="478"/>
          <ac:picMkLst>
            <pc:docMk/>
            <pc:sldMk cId="76685484" sldId="471"/>
            <ac:picMk id="14" creationId="{D9028914-D81D-0D47-896B-1762553F12AD}"/>
          </ac:picMkLst>
        </pc:picChg>
        <pc:picChg chg="del">
          <ac:chgData name="Meike Molitor" userId="6f674802-7dc9-470e-bdf6-619070e8c76e" providerId="ADAL" clId="{89D46D11-D265-614D-9B7F-7C36B5B33470}" dt="2022-03-27T20:45:38.719" v="270" actId="478"/>
          <ac:picMkLst>
            <pc:docMk/>
            <pc:sldMk cId="76685484" sldId="471"/>
            <ac:picMk id="17" creationId="{20CA48CC-6FF6-FC45-B1FD-F17566CC5375}"/>
          </ac:picMkLst>
        </pc:picChg>
      </pc:sldChg>
      <pc:sldChg chg="addSp delSp modSp mod">
        <pc:chgData name="Meike Molitor" userId="6f674802-7dc9-470e-bdf6-619070e8c76e" providerId="ADAL" clId="{89D46D11-D265-614D-9B7F-7C36B5B33470}" dt="2022-03-27T20:44:37.987" v="252"/>
        <pc:sldMkLst>
          <pc:docMk/>
          <pc:sldMk cId="1100734470" sldId="473"/>
        </pc:sldMkLst>
        <pc:spChg chg="mod">
          <ac:chgData name="Meike Molitor" userId="6f674802-7dc9-470e-bdf6-619070e8c76e" providerId="ADAL" clId="{89D46D11-D265-614D-9B7F-7C36B5B33470}" dt="2022-03-27T18:02:31.814" v="220" actId="1035"/>
          <ac:spMkLst>
            <pc:docMk/>
            <pc:sldMk cId="1100734470" sldId="473"/>
            <ac:spMk id="2" creationId="{02DBF582-FA22-422A-853D-91A3076FEB28}"/>
          </ac:spMkLst>
        </pc:spChg>
        <pc:spChg chg="mod">
          <ac:chgData name="Meike Molitor" userId="6f674802-7dc9-470e-bdf6-619070e8c76e" providerId="ADAL" clId="{89D46D11-D265-614D-9B7F-7C36B5B33470}" dt="2022-03-27T18:02:31.814" v="220" actId="1035"/>
          <ac:spMkLst>
            <pc:docMk/>
            <pc:sldMk cId="1100734470" sldId="473"/>
            <ac:spMk id="17" creationId="{825BFCBF-3E8E-4120-A905-1A4AB1521086}"/>
          </ac:spMkLst>
        </pc:spChg>
        <pc:spChg chg="mod">
          <ac:chgData name="Meike Molitor" userId="6f674802-7dc9-470e-bdf6-619070e8c76e" providerId="ADAL" clId="{89D46D11-D265-614D-9B7F-7C36B5B33470}" dt="2022-03-27T18:02:31.814" v="220" actId="1035"/>
          <ac:spMkLst>
            <pc:docMk/>
            <pc:sldMk cId="1100734470" sldId="473"/>
            <ac:spMk id="18" creationId="{59595D2D-FCC0-4F80-8AEC-1AA5F2E754A8}"/>
          </ac:spMkLst>
        </pc:spChg>
        <pc:spChg chg="mod">
          <ac:chgData name="Meike Molitor" userId="6f674802-7dc9-470e-bdf6-619070e8c76e" providerId="ADAL" clId="{89D46D11-D265-614D-9B7F-7C36B5B33470}" dt="2022-03-27T18:02:31.814" v="220" actId="1035"/>
          <ac:spMkLst>
            <pc:docMk/>
            <pc:sldMk cId="1100734470" sldId="473"/>
            <ac:spMk id="19" creationId="{0009AC13-D54E-44AE-9A66-2AECD7CED5D5}"/>
          </ac:spMkLst>
        </pc:spChg>
        <pc:spChg chg="mod">
          <ac:chgData name="Meike Molitor" userId="6f674802-7dc9-470e-bdf6-619070e8c76e" providerId="ADAL" clId="{89D46D11-D265-614D-9B7F-7C36B5B33470}" dt="2022-03-27T18:02:31.814" v="220" actId="1035"/>
          <ac:spMkLst>
            <pc:docMk/>
            <pc:sldMk cId="1100734470" sldId="473"/>
            <ac:spMk id="20" creationId="{FDCFDDC2-DA5C-4FAF-97F8-6EFFD89E5E8F}"/>
          </ac:spMkLst>
        </pc:spChg>
        <pc:spChg chg="mod">
          <ac:chgData name="Meike Molitor" userId="6f674802-7dc9-470e-bdf6-619070e8c76e" providerId="ADAL" clId="{89D46D11-D265-614D-9B7F-7C36B5B33470}" dt="2022-03-27T18:02:31.814" v="220" actId="1035"/>
          <ac:spMkLst>
            <pc:docMk/>
            <pc:sldMk cId="1100734470" sldId="473"/>
            <ac:spMk id="21" creationId="{A4FDA272-1A86-CB29-FE8E-22D0C74A320C}"/>
          </ac:spMkLst>
        </pc:spChg>
        <pc:picChg chg="add mod">
          <ac:chgData name="Meike Molitor" userId="6f674802-7dc9-470e-bdf6-619070e8c76e" providerId="ADAL" clId="{89D46D11-D265-614D-9B7F-7C36B5B33470}" dt="2022-03-27T20:44:37.987" v="252"/>
          <ac:picMkLst>
            <pc:docMk/>
            <pc:sldMk cId="1100734470" sldId="473"/>
            <ac:picMk id="22" creationId="{336A8483-054A-EA41-BB5A-3506E9BD3920}"/>
          </ac:picMkLst>
        </pc:picChg>
        <pc:picChg chg="del">
          <ac:chgData name="Meike Molitor" userId="6f674802-7dc9-470e-bdf6-619070e8c76e" providerId="ADAL" clId="{89D46D11-D265-614D-9B7F-7C36B5B33470}" dt="2022-03-27T20:44:37.699" v="251" actId="478"/>
          <ac:picMkLst>
            <pc:docMk/>
            <pc:sldMk cId="1100734470" sldId="473"/>
            <ac:picMk id="106" creationId="{FBD8CCA4-DE5B-324A-BB2F-7230DCEDBBFE}"/>
          </ac:picMkLst>
        </pc:picChg>
        <pc:picChg chg="del">
          <ac:chgData name="Meike Molitor" userId="6f674802-7dc9-470e-bdf6-619070e8c76e" providerId="ADAL" clId="{89D46D11-D265-614D-9B7F-7C36B5B33470}" dt="2022-03-27T20:44:37.699" v="251" actId="478"/>
          <ac:picMkLst>
            <pc:docMk/>
            <pc:sldMk cId="1100734470" sldId="473"/>
            <ac:picMk id="107" creationId="{8A49E56E-60C5-BB40-B3DA-DC5EAE2786D5}"/>
          </ac:picMkLst>
        </pc:picChg>
        <pc:picChg chg="del">
          <ac:chgData name="Meike Molitor" userId="6f674802-7dc9-470e-bdf6-619070e8c76e" providerId="ADAL" clId="{89D46D11-D265-614D-9B7F-7C36B5B33470}" dt="2022-03-27T20:44:37.699" v="251" actId="478"/>
          <ac:picMkLst>
            <pc:docMk/>
            <pc:sldMk cId="1100734470" sldId="473"/>
            <ac:picMk id="108" creationId="{FEA6249C-13D5-0140-A70D-1D585A4C099B}"/>
          </ac:picMkLst>
        </pc:picChg>
        <pc:cxnChg chg="mod">
          <ac:chgData name="Meike Molitor" userId="6f674802-7dc9-470e-bdf6-619070e8c76e" providerId="ADAL" clId="{89D46D11-D265-614D-9B7F-7C36B5B33470}" dt="2022-03-27T18:02:43.877" v="221" actId="14100"/>
          <ac:cxnSpMkLst>
            <pc:docMk/>
            <pc:sldMk cId="1100734470" sldId="473"/>
            <ac:cxnSpMk id="3" creationId="{4D19B9E2-FC04-41FD-B60E-DF7757F75696}"/>
          </ac:cxnSpMkLst>
        </pc:cxnChg>
      </pc:sldChg>
      <pc:sldChg chg="addSp delSp modSp mod">
        <pc:chgData name="Meike Molitor" userId="6f674802-7dc9-470e-bdf6-619070e8c76e" providerId="ADAL" clId="{89D46D11-D265-614D-9B7F-7C36B5B33470}" dt="2022-03-27T20:46:56.431" v="304"/>
        <pc:sldMkLst>
          <pc:docMk/>
          <pc:sldMk cId="2883978954" sldId="474"/>
        </pc:sldMkLst>
        <pc:picChg chg="del">
          <ac:chgData name="Meike Molitor" userId="6f674802-7dc9-470e-bdf6-619070e8c76e" providerId="ADAL" clId="{89D46D11-D265-614D-9B7F-7C36B5B33470}" dt="2022-03-27T20:46:56.305" v="303" actId="478"/>
          <ac:picMkLst>
            <pc:docMk/>
            <pc:sldMk cId="2883978954" sldId="474"/>
            <ac:picMk id="9" creationId="{048DF90F-1B3E-B44D-934B-98A653C07F64}"/>
          </ac:picMkLst>
        </pc:picChg>
        <pc:picChg chg="add mod">
          <ac:chgData name="Meike Molitor" userId="6f674802-7dc9-470e-bdf6-619070e8c76e" providerId="ADAL" clId="{89D46D11-D265-614D-9B7F-7C36B5B33470}" dt="2022-03-27T20:46:56.431" v="304"/>
          <ac:picMkLst>
            <pc:docMk/>
            <pc:sldMk cId="2883978954" sldId="474"/>
            <ac:picMk id="12" creationId="{7CDB95FF-ED21-C643-8BFC-295DBCD90293}"/>
          </ac:picMkLst>
        </pc:picChg>
        <pc:picChg chg="del">
          <ac:chgData name="Meike Molitor" userId="6f674802-7dc9-470e-bdf6-619070e8c76e" providerId="ADAL" clId="{89D46D11-D265-614D-9B7F-7C36B5B33470}" dt="2022-03-27T20:46:56.305" v="303" actId="478"/>
          <ac:picMkLst>
            <pc:docMk/>
            <pc:sldMk cId="2883978954" sldId="474"/>
            <ac:picMk id="14" creationId="{D9028914-D81D-0D47-896B-1762553F12AD}"/>
          </ac:picMkLst>
        </pc:picChg>
        <pc:picChg chg="del">
          <ac:chgData name="Meike Molitor" userId="6f674802-7dc9-470e-bdf6-619070e8c76e" providerId="ADAL" clId="{89D46D11-D265-614D-9B7F-7C36B5B33470}" dt="2022-03-27T20:46:56.305" v="303" actId="478"/>
          <ac:picMkLst>
            <pc:docMk/>
            <pc:sldMk cId="2883978954" sldId="474"/>
            <ac:picMk id="17" creationId="{20CA48CC-6FF6-FC45-B1FD-F17566CC5375}"/>
          </ac:picMkLst>
        </pc:picChg>
      </pc:sldChg>
      <pc:sldChg chg="addSp delSp modSp mod">
        <pc:chgData name="Meike Molitor" userId="6f674802-7dc9-470e-bdf6-619070e8c76e" providerId="ADAL" clId="{89D46D11-D265-614D-9B7F-7C36B5B33470}" dt="2022-03-27T20:46:44.612" v="298"/>
        <pc:sldMkLst>
          <pc:docMk/>
          <pc:sldMk cId="494410890" sldId="475"/>
        </pc:sldMkLst>
        <pc:spChg chg="mod">
          <ac:chgData name="Meike Molitor" userId="6f674802-7dc9-470e-bdf6-619070e8c76e" providerId="ADAL" clId="{89D46D11-D265-614D-9B7F-7C36B5B33470}" dt="2022-03-27T17:45:14.179" v="36"/>
          <ac:spMkLst>
            <pc:docMk/>
            <pc:sldMk cId="494410890" sldId="475"/>
            <ac:spMk id="71" creationId="{78DB2641-2DCE-2F42-BA3A-4D20BAC217A4}"/>
          </ac:spMkLst>
        </pc:spChg>
        <pc:spChg chg="mod">
          <ac:chgData name="Meike Molitor" userId="6f674802-7dc9-470e-bdf6-619070e8c76e" providerId="ADAL" clId="{89D46D11-D265-614D-9B7F-7C36B5B33470}" dt="2022-03-27T17:45:14.179" v="36"/>
          <ac:spMkLst>
            <pc:docMk/>
            <pc:sldMk cId="494410890" sldId="475"/>
            <ac:spMk id="73" creationId="{B50A38E7-FF45-3A4D-9B38-F077B1A47B6E}"/>
          </ac:spMkLst>
        </pc:spChg>
        <pc:spChg chg="mod">
          <ac:chgData name="Meike Molitor" userId="6f674802-7dc9-470e-bdf6-619070e8c76e" providerId="ADAL" clId="{89D46D11-D265-614D-9B7F-7C36B5B33470}" dt="2022-03-27T17:45:14.179" v="36"/>
          <ac:spMkLst>
            <pc:docMk/>
            <pc:sldMk cId="494410890" sldId="475"/>
            <ac:spMk id="76" creationId="{CC89FDAA-2F74-3649-AC0D-9CBB95C3E36F}"/>
          </ac:spMkLst>
        </pc:spChg>
        <pc:spChg chg="mod">
          <ac:chgData name="Meike Molitor" userId="6f674802-7dc9-470e-bdf6-619070e8c76e" providerId="ADAL" clId="{89D46D11-D265-614D-9B7F-7C36B5B33470}" dt="2022-03-27T17:45:14.179" v="36"/>
          <ac:spMkLst>
            <pc:docMk/>
            <pc:sldMk cId="494410890" sldId="475"/>
            <ac:spMk id="77" creationId="{5ABC2846-CC47-D14F-AEAB-64D6E3E8925D}"/>
          </ac:spMkLst>
        </pc:spChg>
        <pc:grpChg chg="add mod">
          <ac:chgData name="Meike Molitor" userId="6f674802-7dc9-470e-bdf6-619070e8c76e" providerId="ADAL" clId="{89D46D11-D265-614D-9B7F-7C36B5B33470}" dt="2022-03-27T17:45:24.956" v="37" actId="1076"/>
          <ac:grpSpMkLst>
            <pc:docMk/>
            <pc:sldMk cId="494410890" sldId="475"/>
            <ac:grpSpMk id="61" creationId="{5A01B659-64D2-5643-9537-5A6698A12921}"/>
          </ac:grpSpMkLst>
        </pc:grpChg>
        <pc:grpChg chg="mod">
          <ac:chgData name="Meike Molitor" userId="6f674802-7dc9-470e-bdf6-619070e8c76e" providerId="ADAL" clId="{89D46D11-D265-614D-9B7F-7C36B5B33470}" dt="2022-03-27T17:45:14.179" v="36"/>
          <ac:grpSpMkLst>
            <pc:docMk/>
            <pc:sldMk cId="494410890" sldId="475"/>
            <ac:grpSpMk id="63" creationId="{51144FDB-51E9-2E4C-B420-987DEC876A1E}"/>
          </ac:grpSpMkLst>
        </pc:grpChg>
        <pc:grpChg chg="del">
          <ac:chgData name="Meike Molitor" userId="6f674802-7dc9-470e-bdf6-619070e8c76e" providerId="ADAL" clId="{89D46D11-D265-614D-9B7F-7C36B5B33470}" dt="2022-03-27T17:45:13.873" v="35" actId="478"/>
          <ac:grpSpMkLst>
            <pc:docMk/>
            <pc:sldMk cId="494410890" sldId="475"/>
            <ac:grpSpMk id="67" creationId="{531507F4-32AC-A840-A293-E59030686B53}"/>
          </ac:grpSpMkLst>
        </pc:grpChg>
        <pc:picChg chg="del">
          <ac:chgData name="Meike Molitor" userId="6f674802-7dc9-470e-bdf6-619070e8c76e" providerId="ADAL" clId="{89D46D11-D265-614D-9B7F-7C36B5B33470}" dt="2022-03-27T20:46:44.364" v="297" actId="478"/>
          <ac:picMkLst>
            <pc:docMk/>
            <pc:sldMk cId="494410890" sldId="475"/>
            <ac:picMk id="58" creationId="{F79344D5-1965-174F-9880-3AC9A4D1059B}"/>
          </ac:picMkLst>
        </pc:picChg>
        <pc:picChg chg="del">
          <ac:chgData name="Meike Molitor" userId="6f674802-7dc9-470e-bdf6-619070e8c76e" providerId="ADAL" clId="{89D46D11-D265-614D-9B7F-7C36B5B33470}" dt="2022-03-27T20:46:44.364" v="297" actId="478"/>
          <ac:picMkLst>
            <pc:docMk/>
            <pc:sldMk cId="494410890" sldId="475"/>
            <ac:picMk id="59" creationId="{412B9CD8-AF3C-AE45-8C46-D4DF740BDAF8}"/>
          </ac:picMkLst>
        </pc:picChg>
        <pc:picChg chg="del">
          <ac:chgData name="Meike Molitor" userId="6f674802-7dc9-470e-bdf6-619070e8c76e" providerId="ADAL" clId="{89D46D11-D265-614D-9B7F-7C36B5B33470}" dt="2022-03-27T20:46:44.364" v="297" actId="478"/>
          <ac:picMkLst>
            <pc:docMk/>
            <pc:sldMk cId="494410890" sldId="475"/>
            <ac:picMk id="60" creationId="{3D9128BD-7D8C-5048-8C08-BAC1E0087602}"/>
          </ac:picMkLst>
        </pc:picChg>
        <pc:picChg chg="add mod">
          <ac:chgData name="Meike Molitor" userId="6f674802-7dc9-470e-bdf6-619070e8c76e" providerId="ADAL" clId="{89D46D11-D265-614D-9B7F-7C36B5B33470}" dt="2022-03-27T20:46:44.612" v="298"/>
          <ac:picMkLst>
            <pc:docMk/>
            <pc:sldMk cId="494410890" sldId="475"/>
            <ac:picMk id="67" creationId="{1CB31F1B-E0D5-5544-933F-FEBC4E82423D}"/>
          </ac:picMkLst>
        </pc:picChg>
      </pc:sldChg>
      <pc:sldChg chg="addSp modSp mod">
        <pc:chgData name="Meike Molitor" userId="6f674802-7dc9-470e-bdf6-619070e8c76e" providerId="ADAL" clId="{89D46D11-D265-614D-9B7F-7C36B5B33470}" dt="2022-03-27T20:45:53.253" v="276"/>
        <pc:sldMkLst>
          <pc:docMk/>
          <pc:sldMk cId="3649073505" sldId="476"/>
        </pc:sldMkLst>
        <pc:spChg chg="add mod">
          <ac:chgData name="Meike Molitor" userId="6f674802-7dc9-470e-bdf6-619070e8c76e" providerId="ADAL" clId="{89D46D11-D265-614D-9B7F-7C36B5B33470}" dt="2022-03-27T17:53:00.119" v="120" actId="1035"/>
          <ac:spMkLst>
            <pc:docMk/>
            <pc:sldMk cId="3649073505" sldId="476"/>
            <ac:spMk id="2" creationId="{39CCA67D-10F5-0C4F-84EE-97761CF1F1BF}"/>
          </ac:spMkLst>
        </pc:spChg>
        <pc:picChg chg="add mod">
          <ac:chgData name="Meike Molitor" userId="6f674802-7dc9-470e-bdf6-619070e8c76e" providerId="ADAL" clId="{89D46D11-D265-614D-9B7F-7C36B5B33470}" dt="2022-03-27T20:45:53.253" v="276"/>
          <ac:picMkLst>
            <pc:docMk/>
            <pc:sldMk cId="3649073505" sldId="476"/>
            <ac:picMk id="148" creationId="{F2C99201-8029-7C49-9FBF-A7828504D886}"/>
          </ac:picMkLst>
        </pc:picChg>
        <pc:picChg chg="mod">
          <ac:chgData name="Meike Molitor" userId="6f674802-7dc9-470e-bdf6-619070e8c76e" providerId="ADAL" clId="{89D46D11-D265-614D-9B7F-7C36B5B33470}" dt="2022-03-27T17:52:02.211" v="94" actId="166"/>
          <ac:picMkLst>
            <pc:docMk/>
            <pc:sldMk cId="3649073505" sldId="476"/>
            <ac:picMk id="189" creationId="{30F20E57-A8D8-4A82-8417-966CBB5787B4}"/>
          </ac:picMkLst>
        </pc:picChg>
        <pc:picChg chg="mod">
          <ac:chgData name="Meike Molitor" userId="6f674802-7dc9-470e-bdf6-619070e8c76e" providerId="ADAL" clId="{89D46D11-D265-614D-9B7F-7C36B5B33470}" dt="2022-03-27T17:52:11.755" v="97" actId="171"/>
          <ac:picMkLst>
            <pc:docMk/>
            <pc:sldMk cId="3649073505" sldId="476"/>
            <ac:picMk id="193" creationId="{D2A1FFC2-E547-40AD-8249-D0A98FC9E4C4}"/>
          </ac:picMkLst>
        </pc:picChg>
        <pc:picChg chg="mod">
          <ac:chgData name="Meike Molitor" userId="6f674802-7dc9-470e-bdf6-619070e8c76e" providerId="ADAL" clId="{89D46D11-D265-614D-9B7F-7C36B5B33470}" dt="2022-03-27T17:52:14.694" v="98" actId="171"/>
          <ac:picMkLst>
            <pc:docMk/>
            <pc:sldMk cId="3649073505" sldId="476"/>
            <ac:picMk id="229" creationId="{8D5FCA88-D524-EE49-ABE5-62230C82813C}"/>
          </ac:picMkLst>
        </pc:picChg>
      </pc:sldChg>
      <pc:sldChg chg="addSp delSp modSp mod">
        <pc:chgData name="Meike Molitor" userId="6f674802-7dc9-470e-bdf6-619070e8c76e" providerId="ADAL" clId="{89D46D11-D265-614D-9B7F-7C36B5B33470}" dt="2022-03-27T20:45:57.406" v="278"/>
        <pc:sldMkLst>
          <pc:docMk/>
          <pc:sldMk cId="1727003987" sldId="478"/>
        </pc:sldMkLst>
        <pc:spChg chg="mod">
          <ac:chgData name="Meike Molitor" userId="6f674802-7dc9-470e-bdf6-619070e8c76e" providerId="ADAL" clId="{89D46D11-D265-614D-9B7F-7C36B5B33470}" dt="2022-03-27T17:47:18.702" v="49" actId="3064"/>
          <ac:spMkLst>
            <pc:docMk/>
            <pc:sldMk cId="1727003987" sldId="478"/>
            <ac:spMk id="5" creationId="{7961430F-D3A7-CAB1-2F52-8E96F1ABE304}"/>
          </ac:spMkLst>
        </pc:spChg>
        <pc:spChg chg="mod">
          <ac:chgData name="Meike Molitor" userId="6f674802-7dc9-470e-bdf6-619070e8c76e" providerId="ADAL" clId="{89D46D11-D265-614D-9B7F-7C36B5B33470}" dt="2022-03-27T17:47:18.702" v="49" actId="3064"/>
          <ac:spMkLst>
            <pc:docMk/>
            <pc:sldMk cId="1727003987" sldId="478"/>
            <ac:spMk id="16" creationId="{F96B7B5E-39CF-886F-F88A-98EA9F6109DB}"/>
          </ac:spMkLst>
        </pc:spChg>
        <pc:spChg chg="add mod">
          <ac:chgData name="Meike Molitor" userId="6f674802-7dc9-470e-bdf6-619070e8c76e" providerId="ADAL" clId="{89D46D11-D265-614D-9B7F-7C36B5B33470}" dt="2022-03-27T17:47:33.851" v="51"/>
          <ac:spMkLst>
            <pc:docMk/>
            <pc:sldMk cId="1727003987" sldId="478"/>
            <ac:spMk id="19" creationId="{021A0590-08AC-E44E-ACCA-B5609604A148}"/>
          </ac:spMkLst>
        </pc:spChg>
        <pc:spChg chg="del">
          <ac:chgData name="Meike Molitor" userId="6f674802-7dc9-470e-bdf6-619070e8c76e" providerId="ADAL" clId="{89D46D11-D265-614D-9B7F-7C36B5B33470}" dt="2022-03-27T17:47:29.079" v="50" actId="478"/>
          <ac:spMkLst>
            <pc:docMk/>
            <pc:sldMk cId="1727003987" sldId="478"/>
            <ac:spMk id="128" creationId="{4058DF89-C7E3-9D4D-BF6B-4F2B35110D66}"/>
          </ac:spMkLst>
        </pc:spChg>
        <pc:picChg chg="del">
          <ac:chgData name="Meike Molitor" userId="6f674802-7dc9-470e-bdf6-619070e8c76e" providerId="ADAL" clId="{89D46D11-D265-614D-9B7F-7C36B5B33470}" dt="2022-03-27T20:45:57.218" v="277" actId="478"/>
          <ac:picMkLst>
            <pc:docMk/>
            <pc:sldMk cId="1727003987" sldId="478"/>
            <ac:picMk id="6" creationId="{6B348D43-2F16-467D-8439-E4A4A4742B3D}"/>
          </ac:picMkLst>
        </pc:picChg>
        <pc:picChg chg="del">
          <ac:chgData name="Meike Molitor" userId="6f674802-7dc9-470e-bdf6-619070e8c76e" providerId="ADAL" clId="{89D46D11-D265-614D-9B7F-7C36B5B33470}" dt="2022-03-27T20:45:57.218" v="277" actId="478"/>
          <ac:picMkLst>
            <pc:docMk/>
            <pc:sldMk cId="1727003987" sldId="478"/>
            <ac:picMk id="15" creationId="{3E922268-B6B6-4D99-B2BA-85E32FAED9FE}"/>
          </ac:picMkLst>
        </pc:picChg>
        <pc:picChg chg="del">
          <ac:chgData name="Meike Molitor" userId="6f674802-7dc9-470e-bdf6-619070e8c76e" providerId="ADAL" clId="{89D46D11-D265-614D-9B7F-7C36B5B33470}" dt="2022-03-27T20:45:57.218" v="277" actId="478"/>
          <ac:picMkLst>
            <pc:docMk/>
            <pc:sldMk cId="1727003987" sldId="478"/>
            <ac:picMk id="18" creationId="{C3FCC852-AB48-4A5E-8F71-6D865F4674BB}"/>
          </ac:picMkLst>
        </pc:picChg>
        <pc:picChg chg="add mod">
          <ac:chgData name="Meike Molitor" userId="6f674802-7dc9-470e-bdf6-619070e8c76e" providerId="ADAL" clId="{89D46D11-D265-614D-9B7F-7C36B5B33470}" dt="2022-03-27T20:45:57.406" v="278"/>
          <ac:picMkLst>
            <pc:docMk/>
            <pc:sldMk cId="1727003987" sldId="478"/>
            <ac:picMk id="20" creationId="{277700A7-0623-3842-80B7-8E8964DFB753}"/>
          </ac:picMkLst>
        </pc:picChg>
      </pc:sldChg>
      <pc:sldChg chg="addSp delSp modSp mod">
        <pc:chgData name="Meike Molitor" userId="6f674802-7dc9-470e-bdf6-619070e8c76e" providerId="ADAL" clId="{89D46D11-D265-614D-9B7F-7C36B5B33470}" dt="2022-03-27T20:44:44.556" v="254"/>
        <pc:sldMkLst>
          <pc:docMk/>
          <pc:sldMk cId="2441286856" sldId="480"/>
        </pc:sldMkLst>
        <pc:picChg chg="add mod">
          <ac:chgData name="Meike Molitor" userId="6f674802-7dc9-470e-bdf6-619070e8c76e" providerId="ADAL" clId="{89D46D11-D265-614D-9B7F-7C36B5B33470}" dt="2022-03-27T20:44:44.556" v="254"/>
          <ac:picMkLst>
            <pc:docMk/>
            <pc:sldMk cId="2441286856" sldId="480"/>
            <ac:picMk id="16" creationId="{33B69612-C2C5-5845-847D-5FC30BFFD013}"/>
          </ac:picMkLst>
        </pc:picChg>
        <pc:picChg chg="del">
          <ac:chgData name="Meike Molitor" userId="6f674802-7dc9-470e-bdf6-619070e8c76e" providerId="ADAL" clId="{89D46D11-D265-614D-9B7F-7C36B5B33470}" dt="2022-03-27T20:44:44.237" v="253" actId="478"/>
          <ac:picMkLst>
            <pc:docMk/>
            <pc:sldMk cId="2441286856" sldId="480"/>
            <ac:picMk id="106" creationId="{FBD8CCA4-DE5B-324A-BB2F-7230DCEDBBFE}"/>
          </ac:picMkLst>
        </pc:picChg>
        <pc:picChg chg="del">
          <ac:chgData name="Meike Molitor" userId="6f674802-7dc9-470e-bdf6-619070e8c76e" providerId="ADAL" clId="{89D46D11-D265-614D-9B7F-7C36B5B33470}" dt="2022-03-27T20:44:44.237" v="253" actId="478"/>
          <ac:picMkLst>
            <pc:docMk/>
            <pc:sldMk cId="2441286856" sldId="480"/>
            <ac:picMk id="107" creationId="{8A49E56E-60C5-BB40-B3DA-DC5EAE2786D5}"/>
          </ac:picMkLst>
        </pc:picChg>
        <pc:picChg chg="del">
          <ac:chgData name="Meike Molitor" userId="6f674802-7dc9-470e-bdf6-619070e8c76e" providerId="ADAL" clId="{89D46D11-D265-614D-9B7F-7C36B5B33470}" dt="2022-03-27T20:44:44.237" v="253" actId="478"/>
          <ac:picMkLst>
            <pc:docMk/>
            <pc:sldMk cId="2441286856" sldId="480"/>
            <ac:picMk id="108" creationId="{FEA6249C-13D5-0140-A70D-1D585A4C099B}"/>
          </ac:picMkLst>
        </pc:picChg>
      </pc:sldChg>
      <pc:sldChg chg="addSp delSp modSp mod">
        <pc:chgData name="Meike Molitor" userId="6f674802-7dc9-470e-bdf6-619070e8c76e" providerId="ADAL" clId="{89D46D11-D265-614D-9B7F-7C36B5B33470}" dt="2022-03-27T20:46:04.247" v="281"/>
        <pc:sldMkLst>
          <pc:docMk/>
          <pc:sldMk cId="3952365190" sldId="481"/>
        </pc:sldMkLst>
        <pc:picChg chg="add mod">
          <ac:chgData name="Meike Molitor" userId="6f674802-7dc9-470e-bdf6-619070e8c76e" providerId="ADAL" clId="{89D46D11-D265-614D-9B7F-7C36B5B33470}" dt="2022-03-27T20:46:04.247" v="281"/>
          <ac:picMkLst>
            <pc:docMk/>
            <pc:sldMk cId="3952365190" sldId="481"/>
            <ac:picMk id="91" creationId="{D59AD6C7-F667-6541-93EF-768DABA4220B}"/>
          </ac:picMkLst>
        </pc:picChg>
        <pc:picChg chg="del">
          <ac:chgData name="Meike Molitor" userId="6f674802-7dc9-470e-bdf6-619070e8c76e" providerId="ADAL" clId="{89D46D11-D265-614D-9B7F-7C36B5B33470}" dt="2022-03-27T20:46:04.100" v="280" actId="478"/>
          <ac:picMkLst>
            <pc:docMk/>
            <pc:sldMk cId="3952365190" sldId="481"/>
            <ac:picMk id="106" creationId="{FBD8CCA4-DE5B-324A-BB2F-7230DCEDBBFE}"/>
          </ac:picMkLst>
        </pc:picChg>
        <pc:picChg chg="del">
          <ac:chgData name="Meike Molitor" userId="6f674802-7dc9-470e-bdf6-619070e8c76e" providerId="ADAL" clId="{89D46D11-D265-614D-9B7F-7C36B5B33470}" dt="2022-03-27T20:46:04.100" v="280" actId="478"/>
          <ac:picMkLst>
            <pc:docMk/>
            <pc:sldMk cId="3952365190" sldId="481"/>
            <ac:picMk id="107" creationId="{8A49E56E-60C5-BB40-B3DA-DC5EAE2786D5}"/>
          </ac:picMkLst>
        </pc:picChg>
        <pc:picChg chg="del">
          <ac:chgData name="Meike Molitor" userId="6f674802-7dc9-470e-bdf6-619070e8c76e" providerId="ADAL" clId="{89D46D11-D265-614D-9B7F-7C36B5B33470}" dt="2022-03-27T20:46:04.100" v="280" actId="478"/>
          <ac:picMkLst>
            <pc:docMk/>
            <pc:sldMk cId="3952365190" sldId="481"/>
            <ac:picMk id="108" creationId="{FEA6249C-13D5-0140-A70D-1D585A4C099B}"/>
          </ac:picMkLst>
        </pc:picChg>
      </pc:sldChg>
      <pc:sldChg chg="addSp delSp modSp mod">
        <pc:chgData name="Meike Molitor" userId="6f674802-7dc9-470e-bdf6-619070e8c76e" providerId="ADAL" clId="{89D46D11-D265-614D-9B7F-7C36B5B33470}" dt="2022-03-27T20:44:49.204" v="256"/>
        <pc:sldMkLst>
          <pc:docMk/>
          <pc:sldMk cId="4228402374" sldId="486"/>
        </pc:sldMkLst>
        <pc:spChg chg="mod">
          <ac:chgData name="Meike Molitor" userId="6f674802-7dc9-470e-bdf6-619070e8c76e" providerId="ADAL" clId="{89D46D11-D265-614D-9B7F-7C36B5B33470}" dt="2022-03-27T18:08:57.052" v="239" actId="552"/>
          <ac:spMkLst>
            <pc:docMk/>
            <pc:sldMk cId="4228402374" sldId="486"/>
            <ac:spMk id="2" creationId="{81F9857D-9ACC-46BF-50CD-21C5B18D1290}"/>
          </ac:spMkLst>
        </pc:spChg>
        <pc:spChg chg="mod">
          <ac:chgData name="Meike Molitor" userId="6f674802-7dc9-470e-bdf6-619070e8c76e" providerId="ADAL" clId="{89D46D11-D265-614D-9B7F-7C36B5B33470}" dt="2022-03-27T18:08:57.052" v="239" actId="552"/>
          <ac:spMkLst>
            <pc:docMk/>
            <pc:sldMk cId="4228402374" sldId="486"/>
            <ac:spMk id="3" creationId="{2C9A3762-1EA6-D242-902A-000FBFD3B3AE}"/>
          </ac:spMkLst>
        </pc:spChg>
        <pc:spChg chg="mod">
          <ac:chgData name="Meike Molitor" userId="6f674802-7dc9-470e-bdf6-619070e8c76e" providerId="ADAL" clId="{89D46D11-D265-614D-9B7F-7C36B5B33470}" dt="2022-03-27T18:08:57.052" v="239" actId="552"/>
          <ac:spMkLst>
            <pc:docMk/>
            <pc:sldMk cId="4228402374" sldId="486"/>
            <ac:spMk id="15" creationId="{AB44C37B-BB0B-28C8-55D7-E66C11949CC2}"/>
          </ac:spMkLst>
        </pc:spChg>
        <pc:spChg chg="mod">
          <ac:chgData name="Meike Molitor" userId="6f674802-7dc9-470e-bdf6-619070e8c76e" providerId="ADAL" clId="{89D46D11-D265-614D-9B7F-7C36B5B33470}" dt="2022-03-27T18:08:57.052" v="239" actId="552"/>
          <ac:spMkLst>
            <pc:docMk/>
            <pc:sldMk cId="4228402374" sldId="486"/>
            <ac:spMk id="16" creationId="{988016F8-BB81-F294-D2A5-887F08F4779C}"/>
          </ac:spMkLst>
        </pc:spChg>
        <pc:spChg chg="mod">
          <ac:chgData name="Meike Molitor" userId="6f674802-7dc9-470e-bdf6-619070e8c76e" providerId="ADAL" clId="{89D46D11-D265-614D-9B7F-7C36B5B33470}" dt="2022-03-27T18:08:57.052" v="239" actId="552"/>
          <ac:spMkLst>
            <pc:docMk/>
            <pc:sldMk cId="4228402374" sldId="486"/>
            <ac:spMk id="19" creationId="{144A128C-BE83-FBD0-5E95-BE1E46E00E51}"/>
          </ac:spMkLst>
        </pc:spChg>
        <pc:spChg chg="mod">
          <ac:chgData name="Meike Molitor" userId="6f674802-7dc9-470e-bdf6-619070e8c76e" providerId="ADAL" clId="{89D46D11-D265-614D-9B7F-7C36B5B33470}" dt="2022-03-27T18:03:15.053" v="222" actId="1035"/>
          <ac:spMkLst>
            <pc:docMk/>
            <pc:sldMk cId="4228402374" sldId="486"/>
            <ac:spMk id="22" creationId="{56B5C042-A33C-774C-9AA4-F3837E7C910F}"/>
          </ac:spMkLst>
        </pc:spChg>
        <pc:spChg chg="mod">
          <ac:chgData name="Meike Molitor" userId="6f674802-7dc9-470e-bdf6-619070e8c76e" providerId="ADAL" clId="{89D46D11-D265-614D-9B7F-7C36B5B33470}" dt="2022-03-27T18:08:57.052" v="239" actId="552"/>
          <ac:spMkLst>
            <pc:docMk/>
            <pc:sldMk cId="4228402374" sldId="486"/>
            <ac:spMk id="23" creationId="{E63FB22E-3363-DDBB-D932-D4DF52EA0431}"/>
          </ac:spMkLst>
        </pc:spChg>
        <pc:spChg chg="add del mod">
          <ac:chgData name="Meike Molitor" userId="6f674802-7dc9-470e-bdf6-619070e8c76e" providerId="ADAL" clId="{89D46D11-D265-614D-9B7F-7C36B5B33470}" dt="2022-03-27T18:08:12.055" v="238" actId="478"/>
          <ac:spMkLst>
            <pc:docMk/>
            <pc:sldMk cId="4228402374" sldId="486"/>
            <ac:spMk id="24" creationId="{B7BE71CB-E4E9-7E4F-8430-68A79DB84FE0}"/>
          </ac:spMkLst>
        </pc:spChg>
        <pc:picChg chg="add mod">
          <ac:chgData name="Meike Molitor" userId="6f674802-7dc9-470e-bdf6-619070e8c76e" providerId="ADAL" clId="{89D46D11-D265-614D-9B7F-7C36B5B33470}" dt="2022-03-27T20:44:49.204" v="256"/>
          <ac:picMkLst>
            <pc:docMk/>
            <pc:sldMk cId="4228402374" sldId="486"/>
            <ac:picMk id="24" creationId="{E50EEE0A-EC9C-5541-95A7-2F5BDCF152D2}"/>
          </ac:picMkLst>
        </pc:picChg>
        <pc:picChg chg="del">
          <ac:chgData name="Meike Molitor" userId="6f674802-7dc9-470e-bdf6-619070e8c76e" providerId="ADAL" clId="{89D46D11-D265-614D-9B7F-7C36B5B33470}" dt="2022-03-27T20:44:48.924" v="255" actId="478"/>
          <ac:picMkLst>
            <pc:docMk/>
            <pc:sldMk cId="4228402374" sldId="486"/>
            <ac:picMk id="106" creationId="{FBD8CCA4-DE5B-324A-BB2F-7230DCEDBBFE}"/>
          </ac:picMkLst>
        </pc:picChg>
        <pc:picChg chg="del">
          <ac:chgData name="Meike Molitor" userId="6f674802-7dc9-470e-bdf6-619070e8c76e" providerId="ADAL" clId="{89D46D11-D265-614D-9B7F-7C36B5B33470}" dt="2022-03-27T20:44:48.924" v="255" actId="478"/>
          <ac:picMkLst>
            <pc:docMk/>
            <pc:sldMk cId="4228402374" sldId="486"/>
            <ac:picMk id="107" creationId="{8A49E56E-60C5-BB40-B3DA-DC5EAE2786D5}"/>
          </ac:picMkLst>
        </pc:picChg>
        <pc:picChg chg="del">
          <ac:chgData name="Meike Molitor" userId="6f674802-7dc9-470e-bdf6-619070e8c76e" providerId="ADAL" clId="{89D46D11-D265-614D-9B7F-7C36B5B33470}" dt="2022-03-27T20:44:48.924" v="255" actId="478"/>
          <ac:picMkLst>
            <pc:docMk/>
            <pc:sldMk cId="4228402374" sldId="486"/>
            <ac:picMk id="108" creationId="{FEA6249C-13D5-0140-A70D-1D585A4C099B}"/>
          </ac:picMkLst>
        </pc:picChg>
      </pc:sldChg>
      <pc:sldChg chg="addSp delSp modSp mod">
        <pc:chgData name="Meike Molitor" userId="6f674802-7dc9-470e-bdf6-619070e8c76e" providerId="ADAL" clId="{89D46D11-D265-614D-9B7F-7C36B5B33470}" dt="2022-03-27T20:44:55.981" v="258"/>
        <pc:sldMkLst>
          <pc:docMk/>
          <pc:sldMk cId="3772324416" sldId="487"/>
        </pc:sldMkLst>
        <pc:spChg chg="mod">
          <ac:chgData name="Meike Molitor" userId="6f674802-7dc9-470e-bdf6-619070e8c76e" providerId="ADAL" clId="{89D46D11-D265-614D-9B7F-7C36B5B33470}" dt="2022-03-27T18:09:08.397" v="240" actId="552"/>
          <ac:spMkLst>
            <pc:docMk/>
            <pc:sldMk cId="3772324416" sldId="487"/>
            <ac:spMk id="3" creationId="{A2B1E976-4B5C-A10E-DD46-981300F10F7E}"/>
          </ac:spMkLst>
        </pc:spChg>
        <pc:spChg chg="mod">
          <ac:chgData name="Meike Molitor" userId="6f674802-7dc9-470e-bdf6-619070e8c76e" providerId="ADAL" clId="{89D46D11-D265-614D-9B7F-7C36B5B33470}" dt="2022-03-27T18:09:08.397" v="240" actId="552"/>
          <ac:spMkLst>
            <pc:docMk/>
            <pc:sldMk cId="3772324416" sldId="487"/>
            <ac:spMk id="15" creationId="{285963B8-7847-DF64-656F-AEAFDF936C1F}"/>
          </ac:spMkLst>
        </pc:spChg>
        <pc:spChg chg="mod">
          <ac:chgData name="Meike Molitor" userId="6f674802-7dc9-470e-bdf6-619070e8c76e" providerId="ADAL" clId="{89D46D11-D265-614D-9B7F-7C36B5B33470}" dt="2022-03-27T18:09:08.397" v="240" actId="552"/>
          <ac:spMkLst>
            <pc:docMk/>
            <pc:sldMk cId="3772324416" sldId="487"/>
            <ac:spMk id="16" creationId="{0C6BF06F-5453-4C71-DC52-0A691AEF727C}"/>
          </ac:spMkLst>
        </pc:spChg>
        <pc:spChg chg="mod">
          <ac:chgData name="Meike Molitor" userId="6f674802-7dc9-470e-bdf6-619070e8c76e" providerId="ADAL" clId="{89D46D11-D265-614D-9B7F-7C36B5B33470}" dt="2022-03-27T18:09:08.397" v="240" actId="552"/>
          <ac:spMkLst>
            <pc:docMk/>
            <pc:sldMk cId="3772324416" sldId="487"/>
            <ac:spMk id="18" creationId="{5AD9B3DE-08A9-FCE5-D92F-8C44D136D988}"/>
          </ac:spMkLst>
        </pc:spChg>
        <pc:spChg chg="mod">
          <ac:chgData name="Meike Molitor" userId="6f674802-7dc9-470e-bdf6-619070e8c76e" providerId="ADAL" clId="{89D46D11-D265-614D-9B7F-7C36B5B33470}" dt="2022-03-27T18:09:08.397" v="240" actId="552"/>
          <ac:spMkLst>
            <pc:docMk/>
            <pc:sldMk cId="3772324416" sldId="487"/>
            <ac:spMk id="19" creationId="{F5E12CD8-4707-A8A1-8531-3197BF380D63}"/>
          </ac:spMkLst>
        </pc:spChg>
        <pc:spChg chg="mod">
          <ac:chgData name="Meike Molitor" userId="6f674802-7dc9-470e-bdf6-619070e8c76e" providerId="ADAL" clId="{89D46D11-D265-614D-9B7F-7C36B5B33470}" dt="2022-03-27T18:09:08.397" v="240" actId="552"/>
          <ac:spMkLst>
            <pc:docMk/>
            <pc:sldMk cId="3772324416" sldId="487"/>
            <ac:spMk id="20" creationId="{6DE8BCD0-9BDB-3C9C-3102-4CDAE7991035}"/>
          </ac:spMkLst>
        </pc:spChg>
        <pc:picChg chg="add mod">
          <ac:chgData name="Meike Molitor" userId="6f674802-7dc9-470e-bdf6-619070e8c76e" providerId="ADAL" clId="{89D46D11-D265-614D-9B7F-7C36B5B33470}" dt="2022-03-27T20:44:55.981" v="258"/>
          <ac:picMkLst>
            <pc:docMk/>
            <pc:sldMk cId="3772324416" sldId="487"/>
            <ac:picMk id="24" creationId="{E0B16ECD-50D0-5745-A14E-8FAE3940C341}"/>
          </ac:picMkLst>
        </pc:picChg>
        <pc:picChg chg="del">
          <ac:chgData name="Meike Molitor" userId="6f674802-7dc9-470e-bdf6-619070e8c76e" providerId="ADAL" clId="{89D46D11-D265-614D-9B7F-7C36B5B33470}" dt="2022-03-27T20:44:55.643" v="257" actId="478"/>
          <ac:picMkLst>
            <pc:docMk/>
            <pc:sldMk cId="3772324416" sldId="487"/>
            <ac:picMk id="106" creationId="{FBD8CCA4-DE5B-324A-BB2F-7230DCEDBBFE}"/>
          </ac:picMkLst>
        </pc:picChg>
        <pc:picChg chg="del">
          <ac:chgData name="Meike Molitor" userId="6f674802-7dc9-470e-bdf6-619070e8c76e" providerId="ADAL" clId="{89D46D11-D265-614D-9B7F-7C36B5B33470}" dt="2022-03-27T20:44:55.643" v="257" actId="478"/>
          <ac:picMkLst>
            <pc:docMk/>
            <pc:sldMk cId="3772324416" sldId="487"/>
            <ac:picMk id="107" creationId="{8A49E56E-60C5-BB40-B3DA-DC5EAE2786D5}"/>
          </ac:picMkLst>
        </pc:picChg>
        <pc:picChg chg="del">
          <ac:chgData name="Meike Molitor" userId="6f674802-7dc9-470e-bdf6-619070e8c76e" providerId="ADAL" clId="{89D46D11-D265-614D-9B7F-7C36B5B33470}" dt="2022-03-27T20:44:55.643" v="257" actId="478"/>
          <ac:picMkLst>
            <pc:docMk/>
            <pc:sldMk cId="3772324416" sldId="487"/>
            <ac:picMk id="108" creationId="{FEA6249C-13D5-0140-A70D-1D585A4C099B}"/>
          </ac:picMkLst>
        </pc:picChg>
      </pc:sldChg>
      <pc:sldChg chg="addSp modSp">
        <pc:chgData name="Meike Molitor" userId="6f674802-7dc9-470e-bdf6-619070e8c76e" providerId="ADAL" clId="{89D46D11-D265-614D-9B7F-7C36B5B33470}" dt="2022-03-27T20:46:06.935" v="282"/>
        <pc:sldMkLst>
          <pc:docMk/>
          <pc:sldMk cId="953726170" sldId="488"/>
        </pc:sldMkLst>
        <pc:picChg chg="add mod">
          <ac:chgData name="Meike Molitor" userId="6f674802-7dc9-470e-bdf6-619070e8c76e" providerId="ADAL" clId="{89D46D11-D265-614D-9B7F-7C36B5B33470}" dt="2022-03-27T20:46:06.935" v="282"/>
          <ac:picMkLst>
            <pc:docMk/>
            <pc:sldMk cId="953726170" sldId="488"/>
            <ac:picMk id="166" creationId="{0ADA2ACB-8880-9347-A4D1-BF12361AC01D}"/>
          </ac:picMkLst>
        </pc:picChg>
      </pc:sldChg>
      <pc:sldChg chg="addSp modSp mod">
        <pc:chgData name="Meike Molitor" userId="6f674802-7dc9-470e-bdf6-619070e8c76e" providerId="ADAL" clId="{89D46D11-D265-614D-9B7F-7C36B5B33470}" dt="2022-03-27T20:46:00.131" v="279"/>
        <pc:sldMkLst>
          <pc:docMk/>
          <pc:sldMk cId="3822229579" sldId="489"/>
        </pc:sldMkLst>
        <pc:spChg chg="mod">
          <ac:chgData name="Meike Molitor" userId="6f674802-7dc9-470e-bdf6-619070e8c76e" providerId="ADAL" clId="{89D46D11-D265-614D-9B7F-7C36B5B33470}" dt="2022-03-27T17:46:52.593" v="43" actId="1076"/>
          <ac:spMkLst>
            <pc:docMk/>
            <pc:sldMk cId="3822229579" sldId="489"/>
            <ac:spMk id="255" creationId="{9B94D07A-9DA3-0335-889C-9CAF3BB0326B}"/>
          </ac:spMkLst>
        </pc:spChg>
        <pc:spChg chg="mod">
          <ac:chgData name="Meike Molitor" userId="6f674802-7dc9-470e-bdf6-619070e8c76e" providerId="ADAL" clId="{89D46D11-D265-614D-9B7F-7C36B5B33470}" dt="2022-03-27T17:46:52.593" v="43" actId="1076"/>
          <ac:spMkLst>
            <pc:docMk/>
            <pc:sldMk cId="3822229579" sldId="489"/>
            <ac:spMk id="269" creationId="{12AF5646-B689-C027-ECFA-B6799946B57D}"/>
          </ac:spMkLst>
        </pc:spChg>
        <pc:picChg chg="add mod">
          <ac:chgData name="Meike Molitor" userId="6f674802-7dc9-470e-bdf6-619070e8c76e" providerId="ADAL" clId="{89D46D11-D265-614D-9B7F-7C36B5B33470}" dt="2022-03-27T20:46:00.131" v="279"/>
          <ac:picMkLst>
            <pc:docMk/>
            <pc:sldMk cId="3822229579" sldId="489"/>
            <ac:picMk id="271" creationId="{BCB863E0-0FB8-D846-846A-E10F4AA184E1}"/>
          </ac:picMkLst>
        </pc:picChg>
      </pc:sldChg>
      <pc:sldChg chg="addSp modSp">
        <pc:chgData name="Meike Molitor" userId="6f674802-7dc9-470e-bdf6-619070e8c76e" providerId="ADAL" clId="{89D46D11-D265-614D-9B7F-7C36B5B33470}" dt="2022-03-27T20:44:06.662" v="241"/>
        <pc:sldMkLst>
          <pc:docMk/>
          <pc:sldMk cId="1602397038" sldId="490"/>
        </pc:sldMkLst>
        <pc:picChg chg="add mod">
          <ac:chgData name="Meike Molitor" userId="6f674802-7dc9-470e-bdf6-619070e8c76e" providerId="ADAL" clId="{89D46D11-D265-614D-9B7F-7C36B5B33470}" dt="2022-03-27T20:44:06.662" v="241"/>
          <ac:picMkLst>
            <pc:docMk/>
            <pc:sldMk cId="1602397038" sldId="490"/>
            <ac:picMk id="167" creationId="{3A3C33C0-E299-744D-9579-641085E70853}"/>
          </ac:picMkLst>
        </pc:picChg>
      </pc:sldChg>
      <pc:sldChg chg="addSp modSp">
        <pc:chgData name="Meike Molitor" userId="6f674802-7dc9-470e-bdf6-619070e8c76e" providerId="ADAL" clId="{89D46D11-D265-614D-9B7F-7C36B5B33470}" dt="2022-03-27T20:44:11.352" v="242"/>
        <pc:sldMkLst>
          <pc:docMk/>
          <pc:sldMk cId="710883682" sldId="491"/>
        </pc:sldMkLst>
        <pc:picChg chg="add mod">
          <ac:chgData name="Meike Molitor" userId="6f674802-7dc9-470e-bdf6-619070e8c76e" providerId="ADAL" clId="{89D46D11-D265-614D-9B7F-7C36B5B33470}" dt="2022-03-27T20:44:11.352" v="242"/>
          <ac:picMkLst>
            <pc:docMk/>
            <pc:sldMk cId="710883682" sldId="491"/>
            <ac:picMk id="269" creationId="{DCA765E4-6A5B-744B-97E1-963FFE58681C}"/>
          </ac:picMkLst>
        </pc:picChg>
      </pc:sldChg>
      <pc:sldChg chg="addSp delSp modSp mod">
        <pc:chgData name="Meike Molitor" userId="6f674802-7dc9-470e-bdf6-619070e8c76e" providerId="ADAL" clId="{89D46D11-D265-614D-9B7F-7C36B5B33470}" dt="2022-03-27T20:45:01.035" v="260"/>
        <pc:sldMkLst>
          <pc:docMk/>
          <pc:sldMk cId="233011047" sldId="493"/>
        </pc:sldMkLst>
        <pc:picChg chg="add mod">
          <ac:chgData name="Meike Molitor" userId="6f674802-7dc9-470e-bdf6-619070e8c76e" providerId="ADAL" clId="{89D46D11-D265-614D-9B7F-7C36B5B33470}" dt="2022-03-27T20:45:01.035" v="260"/>
          <ac:picMkLst>
            <pc:docMk/>
            <pc:sldMk cId="233011047" sldId="493"/>
            <ac:picMk id="20" creationId="{B15AE6BC-034A-FF42-B9CC-BD4547171733}"/>
          </ac:picMkLst>
        </pc:picChg>
        <pc:picChg chg="del">
          <ac:chgData name="Meike Molitor" userId="6f674802-7dc9-470e-bdf6-619070e8c76e" providerId="ADAL" clId="{89D46D11-D265-614D-9B7F-7C36B5B33470}" dt="2022-03-27T20:45:00.772" v="259" actId="478"/>
          <ac:picMkLst>
            <pc:docMk/>
            <pc:sldMk cId="233011047" sldId="493"/>
            <ac:picMk id="106" creationId="{FBD8CCA4-DE5B-324A-BB2F-7230DCEDBBFE}"/>
          </ac:picMkLst>
        </pc:picChg>
        <pc:picChg chg="del">
          <ac:chgData name="Meike Molitor" userId="6f674802-7dc9-470e-bdf6-619070e8c76e" providerId="ADAL" clId="{89D46D11-D265-614D-9B7F-7C36B5B33470}" dt="2022-03-27T20:45:00.772" v="259" actId="478"/>
          <ac:picMkLst>
            <pc:docMk/>
            <pc:sldMk cId="233011047" sldId="493"/>
            <ac:picMk id="107" creationId="{8A49E56E-60C5-BB40-B3DA-DC5EAE2786D5}"/>
          </ac:picMkLst>
        </pc:picChg>
        <pc:picChg chg="del">
          <ac:chgData name="Meike Molitor" userId="6f674802-7dc9-470e-bdf6-619070e8c76e" providerId="ADAL" clId="{89D46D11-D265-614D-9B7F-7C36B5B33470}" dt="2022-03-27T20:45:00.772" v="259" actId="478"/>
          <ac:picMkLst>
            <pc:docMk/>
            <pc:sldMk cId="233011047" sldId="493"/>
            <ac:picMk id="108" creationId="{FEA6249C-13D5-0140-A70D-1D585A4C099B}"/>
          </ac:picMkLst>
        </pc:picChg>
      </pc:sldChg>
      <pc:sldChg chg="addSp delSp modSp mod">
        <pc:chgData name="Meike Molitor" userId="6f674802-7dc9-470e-bdf6-619070e8c76e" providerId="ADAL" clId="{89D46D11-D265-614D-9B7F-7C36B5B33470}" dt="2022-03-27T20:45:05.920" v="262"/>
        <pc:sldMkLst>
          <pc:docMk/>
          <pc:sldMk cId="3969935411" sldId="494"/>
        </pc:sldMkLst>
        <pc:spChg chg="mod">
          <ac:chgData name="Meike Molitor" userId="6f674802-7dc9-470e-bdf6-619070e8c76e" providerId="ADAL" clId="{89D46D11-D265-614D-9B7F-7C36B5B33470}" dt="2022-03-27T18:04:00.930" v="226" actId="2711"/>
          <ac:spMkLst>
            <pc:docMk/>
            <pc:sldMk cId="3969935411" sldId="494"/>
            <ac:spMk id="4" creationId="{E2FC42D1-C9AD-35E0-5DAA-DDDCA107DFB0}"/>
          </ac:spMkLst>
        </pc:spChg>
        <pc:spChg chg="del mod">
          <ac:chgData name="Meike Molitor" userId="6f674802-7dc9-470e-bdf6-619070e8c76e" providerId="ADAL" clId="{89D46D11-D265-614D-9B7F-7C36B5B33470}" dt="2022-03-27T17:58:44.908" v="179" actId="478"/>
          <ac:spMkLst>
            <pc:docMk/>
            <pc:sldMk cId="3969935411" sldId="494"/>
            <ac:spMk id="18" creationId="{38C8A6E7-9772-4A4D-A84D-E1245BE9C8F1}"/>
          </ac:spMkLst>
        </pc:spChg>
        <pc:spChg chg="add mod">
          <ac:chgData name="Meike Molitor" userId="6f674802-7dc9-470e-bdf6-619070e8c76e" providerId="ADAL" clId="{89D46D11-D265-614D-9B7F-7C36B5B33470}" dt="2022-03-27T17:58:41.812" v="178"/>
          <ac:spMkLst>
            <pc:docMk/>
            <pc:sldMk cId="3969935411" sldId="494"/>
            <ac:spMk id="19" creationId="{8BA6D701-C55B-0C4E-BC12-FE4A0446B8E9}"/>
          </ac:spMkLst>
        </pc:spChg>
        <pc:spChg chg="mod">
          <ac:chgData name="Meike Molitor" userId="6f674802-7dc9-470e-bdf6-619070e8c76e" providerId="ADAL" clId="{89D46D11-D265-614D-9B7F-7C36B5B33470}" dt="2022-03-27T18:04:07.518" v="227" actId="1076"/>
          <ac:spMkLst>
            <pc:docMk/>
            <pc:sldMk cId="3969935411" sldId="494"/>
            <ac:spMk id="20" creationId="{219B3F94-F8F4-F126-DE0B-193B3E13E617}"/>
          </ac:spMkLst>
        </pc:spChg>
        <pc:picChg chg="add mod">
          <ac:chgData name="Meike Molitor" userId="6f674802-7dc9-470e-bdf6-619070e8c76e" providerId="ADAL" clId="{89D46D11-D265-614D-9B7F-7C36B5B33470}" dt="2022-03-27T20:45:05.920" v="262"/>
          <ac:picMkLst>
            <pc:docMk/>
            <pc:sldMk cId="3969935411" sldId="494"/>
            <ac:picMk id="18" creationId="{016963D0-3062-1443-8208-2D5BB191FFE5}"/>
          </ac:picMkLst>
        </pc:picChg>
        <pc:picChg chg="del">
          <ac:chgData name="Meike Molitor" userId="6f674802-7dc9-470e-bdf6-619070e8c76e" providerId="ADAL" clId="{89D46D11-D265-614D-9B7F-7C36B5B33470}" dt="2022-03-27T20:45:05.577" v="261" actId="478"/>
          <ac:picMkLst>
            <pc:docMk/>
            <pc:sldMk cId="3969935411" sldId="494"/>
            <ac:picMk id="106" creationId="{FBD8CCA4-DE5B-324A-BB2F-7230DCEDBBFE}"/>
          </ac:picMkLst>
        </pc:picChg>
        <pc:picChg chg="del">
          <ac:chgData name="Meike Molitor" userId="6f674802-7dc9-470e-bdf6-619070e8c76e" providerId="ADAL" clId="{89D46D11-D265-614D-9B7F-7C36B5B33470}" dt="2022-03-27T20:45:05.577" v="261" actId="478"/>
          <ac:picMkLst>
            <pc:docMk/>
            <pc:sldMk cId="3969935411" sldId="494"/>
            <ac:picMk id="107" creationId="{8A49E56E-60C5-BB40-B3DA-DC5EAE2786D5}"/>
          </ac:picMkLst>
        </pc:picChg>
        <pc:picChg chg="del">
          <ac:chgData name="Meike Molitor" userId="6f674802-7dc9-470e-bdf6-619070e8c76e" providerId="ADAL" clId="{89D46D11-D265-614D-9B7F-7C36B5B33470}" dt="2022-03-27T20:45:05.577" v="261" actId="478"/>
          <ac:picMkLst>
            <pc:docMk/>
            <pc:sldMk cId="3969935411" sldId="494"/>
            <ac:picMk id="108" creationId="{FEA6249C-13D5-0140-A70D-1D585A4C099B}"/>
          </ac:picMkLst>
        </pc:picChg>
      </pc:sldChg>
      <pc:sldChg chg="addSp delSp modSp mod">
        <pc:chgData name="Meike Molitor" userId="6f674802-7dc9-470e-bdf6-619070e8c76e" providerId="ADAL" clId="{89D46D11-D265-614D-9B7F-7C36B5B33470}" dt="2022-03-27T20:45:34.441" v="269" actId="2711"/>
        <pc:sldMkLst>
          <pc:docMk/>
          <pc:sldMk cId="688157913" sldId="495"/>
        </pc:sldMkLst>
        <pc:graphicFrameChg chg="modGraphic">
          <ac:chgData name="Meike Molitor" userId="6f674802-7dc9-470e-bdf6-619070e8c76e" providerId="ADAL" clId="{89D46D11-D265-614D-9B7F-7C36B5B33470}" dt="2022-03-27T20:45:34.441" v="269" actId="2711"/>
          <ac:graphicFrameMkLst>
            <pc:docMk/>
            <pc:sldMk cId="688157913" sldId="495"/>
            <ac:graphicFrameMk id="3" creationId="{4C7CEAF5-2EF4-068C-66EB-EA7C6310A6D9}"/>
          </ac:graphicFrameMkLst>
        </pc:graphicFrameChg>
        <pc:picChg chg="add mod">
          <ac:chgData name="Meike Molitor" userId="6f674802-7dc9-470e-bdf6-619070e8c76e" providerId="ADAL" clId="{89D46D11-D265-614D-9B7F-7C36B5B33470}" dt="2022-03-27T20:45:10.550" v="264"/>
          <ac:picMkLst>
            <pc:docMk/>
            <pc:sldMk cId="688157913" sldId="495"/>
            <ac:picMk id="15" creationId="{10B9C8F7-F44B-2E4D-8533-484716936489}"/>
          </ac:picMkLst>
        </pc:picChg>
        <pc:picChg chg="del">
          <ac:chgData name="Meike Molitor" userId="6f674802-7dc9-470e-bdf6-619070e8c76e" providerId="ADAL" clId="{89D46D11-D265-614D-9B7F-7C36B5B33470}" dt="2022-03-27T20:45:10.372" v="263" actId="478"/>
          <ac:picMkLst>
            <pc:docMk/>
            <pc:sldMk cId="688157913" sldId="495"/>
            <ac:picMk id="106" creationId="{FBD8CCA4-DE5B-324A-BB2F-7230DCEDBBFE}"/>
          </ac:picMkLst>
        </pc:picChg>
        <pc:picChg chg="del">
          <ac:chgData name="Meike Molitor" userId="6f674802-7dc9-470e-bdf6-619070e8c76e" providerId="ADAL" clId="{89D46D11-D265-614D-9B7F-7C36B5B33470}" dt="2022-03-27T20:45:10.372" v="263" actId="478"/>
          <ac:picMkLst>
            <pc:docMk/>
            <pc:sldMk cId="688157913" sldId="495"/>
            <ac:picMk id="107" creationId="{8A49E56E-60C5-BB40-B3DA-DC5EAE2786D5}"/>
          </ac:picMkLst>
        </pc:picChg>
        <pc:picChg chg="del">
          <ac:chgData name="Meike Molitor" userId="6f674802-7dc9-470e-bdf6-619070e8c76e" providerId="ADAL" clId="{89D46D11-D265-614D-9B7F-7C36B5B33470}" dt="2022-03-27T20:45:10.372" v="263" actId="478"/>
          <ac:picMkLst>
            <pc:docMk/>
            <pc:sldMk cId="688157913" sldId="495"/>
            <ac:picMk id="108" creationId="{FEA6249C-13D5-0140-A70D-1D585A4C099B}"/>
          </ac:picMkLst>
        </pc:picChg>
      </pc:sldChg>
      <pc:sldChg chg="addSp delSp modSp">
        <pc:chgData name="Meike Molitor" userId="6f674802-7dc9-470e-bdf6-619070e8c76e" providerId="ADAL" clId="{89D46D11-D265-614D-9B7F-7C36B5B33470}" dt="2022-03-27T20:45:50.363" v="275"/>
        <pc:sldMkLst>
          <pc:docMk/>
          <pc:sldMk cId="1483322462" sldId="497"/>
        </pc:sldMkLst>
        <pc:picChg chg="add del mod">
          <ac:chgData name="Meike Molitor" userId="6f674802-7dc9-470e-bdf6-619070e8c76e" providerId="ADAL" clId="{89D46D11-D265-614D-9B7F-7C36B5B33470}" dt="2022-03-27T20:45:50.363" v="275"/>
          <ac:picMkLst>
            <pc:docMk/>
            <pc:sldMk cId="1483322462" sldId="497"/>
            <ac:picMk id="76" creationId="{D6F5E4A0-2CAF-B944-98FB-2C3CCF41E8D7}"/>
          </ac:picMkLst>
        </pc:picChg>
      </pc:sldChg>
      <pc:sldMasterChg chg="delSp mod modSldLayout">
        <pc:chgData name="Meike Molitor" userId="6f674802-7dc9-470e-bdf6-619070e8c76e" providerId="ADAL" clId="{89D46D11-D265-614D-9B7F-7C36B5B33470}" dt="2022-03-27T22:09:41.093" v="326" actId="1038"/>
        <pc:sldMasterMkLst>
          <pc:docMk/>
          <pc:sldMasterMk cId="0" sldId="2147483659"/>
        </pc:sldMasterMkLst>
        <pc:spChg chg="del">
          <ac:chgData name="Meike Molitor" userId="6f674802-7dc9-470e-bdf6-619070e8c76e" providerId="ADAL" clId="{89D46D11-D265-614D-9B7F-7C36B5B33470}" dt="2022-03-24T11:46:49.548" v="2" actId="478"/>
          <ac:spMkLst>
            <pc:docMk/>
            <pc:sldMasterMk cId="0" sldId="2147483659"/>
            <ac:spMk id="3" creationId="{6D8DCBF5-66B3-6B84-A1D8-487473ECAD20}"/>
          </ac:spMkLst>
        </pc:spChg>
        <pc:sldLayoutChg chg="modSp mod">
          <pc:chgData name="Meike Molitor" userId="6f674802-7dc9-470e-bdf6-619070e8c76e" providerId="ADAL" clId="{89D46D11-D265-614D-9B7F-7C36B5B33470}" dt="2022-03-27T22:09:41.093" v="326" actId="1038"/>
          <pc:sldLayoutMkLst>
            <pc:docMk/>
            <pc:sldMasterMk cId="0" sldId="2147483659"/>
            <pc:sldLayoutMk cId="1319440988" sldId="2147483683"/>
          </pc:sldLayoutMkLst>
          <pc:picChg chg="mod">
            <ac:chgData name="Meike Molitor" userId="6f674802-7dc9-470e-bdf6-619070e8c76e" providerId="ADAL" clId="{89D46D11-D265-614D-9B7F-7C36B5B33470}" dt="2022-03-27T22:09:41.093" v="326" actId="1038"/>
            <ac:picMkLst>
              <pc:docMk/>
              <pc:sldMasterMk cId="0" sldId="2147483659"/>
              <pc:sldLayoutMk cId="1319440988" sldId="2147483683"/>
              <ac:picMk id="4" creationId="{DD01FDA5-C20E-B848-8501-1D5CFE15DE34}"/>
            </ac:picMkLst>
          </pc:picChg>
        </pc:sldLayoutChg>
      </pc:sldMasterChg>
      <pc:sldMasterChg chg="delSp mod">
        <pc:chgData name="Meike Molitor" userId="6f674802-7dc9-470e-bdf6-619070e8c76e" providerId="ADAL" clId="{89D46D11-D265-614D-9B7F-7C36B5B33470}" dt="2022-03-24T11:47:14.863" v="3" actId="478"/>
        <pc:sldMasterMkLst>
          <pc:docMk/>
          <pc:sldMasterMk cId="0" sldId="2147483671"/>
        </pc:sldMasterMkLst>
        <pc:spChg chg="del">
          <ac:chgData name="Meike Molitor" userId="6f674802-7dc9-470e-bdf6-619070e8c76e" providerId="ADAL" clId="{89D46D11-D265-614D-9B7F-7C36B5B33470}" dt="2022-03-24T11:47:14.863" v="3" actId="478"/>
          <ac:spMkLst>
            <pc:docMk/>
            <pc:sldMasterMk cId="0" sldId="2147483671"/>
            <ac:spMk id="3" creationId="{7E08DDD9-A25B-844B-3081-13B186A2597E}"/>
          </ac:spMkLst>
        </pc:spChg>
      </pc:sldMasterChg>
      <pc:sldMasterChg chg="delSp mod">
        <pc:chgData name="Meike Molitor" userId="6f674802-7dc9-470e-bdf6-619070e8c76e" providerId="ADAL" clId="{89D46D11-D265-614D-9B7F-7C36B5B33470}" dt="2022-03-24T11:47:23.963" v="4" actId="478"/>
        <pc:sldMasterMkLst>
          <pc:docMk/>
          <pc:sldMasterMk cId="0" sldId="2147483676"/>
        </pc:sldMasterMkLst>
        <pc:spChg chg="del">
          <ac:chgData name="Meike Molitor" userId="6f674802-7dc9-470e-bdf6-619070e8c76e" providerId="ADAL" clId="{89D46D11-D265-614D-9B7F-7C36B5B33470}" dt="2022-03-24T11:47:23.963" v="4" actId="478"/>
          <ac:spMkLst>
            <pc:docMk/>
            <pc:sldMasterMk cId="0" sldId="2147483676"/>
            <ac:spMk id="3" creationId="{9BEE8A6B-5097-3D5C-9B97-79B2F22B876C}"/>
          </ac:spMkLst>
        </pc:spChg>
      </pc:sldMasterChg>
    </pc:docChg>
  </pc:docChgLst>
  <pc:docChgLst>
    <pc:chgData name="Kai Meinke" userId="S::kai@delta-dao.com::f90ecb4e-61b0-4bfb-a2e1-2da5a49cf500" providerId="AD" clId="Web-{5AB95BAE-2CC0-DEB3-90EF-DAB8F3615E84}"/>
    <pc:docChg chg="addSld delSld modSld sldOrd">
      <pc:chgData name="Kai Meinke" userId="S::kai@delta-dao.com::f90ecb4e-61b0-4bfb-a2e1-2da5a49cf500" providerId="AD" clId="Web-{5AB95BAE-2CC0-DEB3-90EF-DAB8F3615E84}" dt="2022-02-18T12:59:26.915" v="1084" actId="20577"/>
      <pc:docMkLst>
        <pc:docMk/>
      </pc:docMkLst>
      <pc:sldChg chg="del">
        <pc:chgData name="Kai Meinke" userId="S::kai@delta-dao.com::f90ecb4e-61b0-4bfb-a2e1-2da5a49cf500" providerId="AD" clId="Web-{5AB95BAE-2CC0-DEB3-90EF-DAB8F3615E84}" dt="2022-02-18T09:59:33.998" v="0"/>
        <pc:sldMkLst>
          <pc:docMk/>
          <pc:sldMk cId="2355728600" sldId="366"/>
        </pc:sldMkLst>
      </pc:sldChg>
      <pc:sldChg chg="del">
        <pc:chgData name="Kai Meinke" userId="S::kai@delta-dao.com::f90ecb4e-61b0-4bfb-a2e1-2da5a49cf500" providerId="AD" clId="Web-{5AB95BAE-2CC0-DEB3-90EF-DAB8F3615E84}" dt="2022-02-18T12:21:01.443" v="618"/>
        <pc:sldMkLst>
          <pc:docMk/>
          <pc:sldMk cId="3662456311" sldId="396"/>
        </pc:sldMkLst>
      </pc:sldChg>
      <pc:sldChg chg="del">
        <pc:chgData name="Kai Meinke" userId="S::kai@delta-dao.com::f90ecb4e-61b0-4bfb-a2e1-2da5a49cf500" providerId="AD" clId="Web-{5AB95BAE-2CC0-DEB3-90EF-DAB8F3615E84}" dt="2022-02-18T12:20:59.661" v="617"/>
        <pc:sldMkLst>
          <pc:docMk/>
          <pc:sldMk cId="1813824163" sldId="397"/>
        </pc:sldMkLst>
      </pc:sldChg>
      <pc:sldChg chg="del">
        <pc:chgData name="Kai Meinke" userId="S::kai@delta-dao.com::f90ecb4e-61b0-4bfb-a2e1-2da5a49cf500" providerId="AD" clId="Web-{5AB95BAE-2CC0-DEB3-90EF-DAB8F3615E84}" dt="2022-02-18T12:20:57.849" v="616"/>
        <pc:sldMkLst>
          <pc:docMk/>
          <pc:sldMk cId="2191006566" sldId="399"/>
        </pc:sldMkLst>
      </pc:sldChg>
      <pc:sldChg chg="addSp delSp modSp">
        <pc:chgData name="Kai Meinke" userId="S::kai@delta-dao.com::f90ecb4e-61b0-4bfb-a2e1-2da5a49cf500" providerId="AD" clId="Web-{5AB95BAE-2CC0-DEB3-90EF-DAB8F3615E84}" dt="2022-02-18T12:27:27.493" v="686" actId="1076"/>
        <pc:sldMkLst>
          <pc:docMk/>
          <pc:sldMk cId="3302621914" sldId="413"/>
        </pc:sldMkLst>
        <pc:spChg chg="add mod">
          <ac:chgData name="Kai Meinke" userId="S::kai@delta-dao.com::f90ecb4e-61b0-4bfb-a2e1-2da5a49cf500" providerId="AD" clId="Web-{5AB95BAE-2CC0-DEB3-90EF-DAB8F3615E84}" dt="2022-02-18T12:25:53.211" v="680" actId="20577"/>
          <ac:spMkLst>
            <pc:docMk/>
            <pc:sldMk cId="3302621914" sldId="413"/>
            <ac:spMk id="5" creationId="{55ECE74D-47E0-4F97-ABC0-B4DD1610431C}"/>
          </ac:spMkLst>
        </pc:spChg>
        <pc:picChg chg="mod">
          <ac:chgData name="Kai Meinke" userId="S::kai@delta-dao.com::f90ecb4e-61b0-4bfb-a2e1-2da5a49cf500" providerId="AD" clId="Web-{5AB95BAE-2CC0-DEB3-90EF-DAB8F3615E84}" dt="2022-02-18T12:24:48.882" v="647" actId="1076"/>
          <ac:picMkLst>
            <pc:docMk/>
            <pc:sldMk cId="3302621914" sldId="413"/>
            <ac:picMk id="3" creationId="{885683EB-6452-4BCF-B9DD-097456EF9DB5}"/>
          </ac:picMkLst>
        </pc:picChg>
        <pc:picChg chg="del">
          <ac:chgData name="Kai Meinke" userId="S::kai@delta-dao.com::f90ecb4e-61b0-4bfb-a2e1-2da5a49cf500" providerId="AD" clId="Web-{5AB95BAE-2CC0-DEB3-90EF-DAB8F3615E84}" dt="2022-02-18T12:27:13.680" v="681"/>
          <ac:picMkLst>
            <pc:docMk/>
            <pc:sldMk cId="3302621914" sldId="413"/>
            <ac:picMk id="4" creationId="{A5A115B7-47CC-46B3-BC6D-184F68829920}"/>
          </ac:picMkLst>
        </pc:picChg>
        <pc:picChg chg="mod">
          <ac:chgData name="Kai Meinke" userId="S::kai@delta-dao.com::f90ecb4e-61b0-4bfb-a2e1-2da5a49cf500" providerId="AD" clId="Web-{5AB95BAE-2CC0-DEB3-90EF-DAB8F3615E84}" dt="2022-02-18T12:24:44.101" v="645" actId="1076"/>
          <ac:picMkLst>
            <pc:docMk/>
            <pc:sldMk cId="3302621914" sldId="413"/>
            <ac:picMk id="6" creationId="{FBC4424B-B9E9-4BC4-A1F5-3CAA20951041}"/>
          </ac:picMkLst>
        </pc:picChg>
        <pc:picChg chg="add mod">
          <ac:chgData name="Kai Meinke" userId="S::kai@delta-dao.com::f90ecb4e-61b0-4bfb-a2e1-2da5a49cf500" providerId="AD" clId="Web-{5AB95BAE-2CC0-DEB3-90EF-DAB8F3615E84}" dt="2022-02-18T12:27:27.493" v="686" actId="1076"/>
          <ac:picMkLst>
            <pc:docMk/>
            <pc:sldMk cId="3302621914" sldId="413"/>
            <ac:picMk id="7" creationId="{E4F95B1D-0F1D-4773-8259-20C9B08907AA}"/>
          </ac:picMkLst>
        </pc:picChg>
      </pc:sldChg>
      <pc:sldChg chg="modSp">
        <pc:chgData name="Kai Meinke" userId="S::kai@delta-dao.com::f90ecb4e-61b0-4bfb-a2e1-2da5a49cf500" providerId="AD" clId="Web-{5AB95BAE-2CC0-DEB3-90EF-DAB8F3615E84}" dt="2022-02-18T12:17:57.941" v="575" actId="20577"/>
        <pc:sldMkLst>
          <pc:docMk/>
          <pc:sldMk cId="2912127788" sldId="419"/>
        </pc:sldMkLst>
        <pc:spChg chg="mod">
          <ac:chgData name="Kai Meinke" userId="S::kai@delta-dao.com::f90ecb4e-61b0-4bfb-a2e1-2da5a49cf500" providerId="AD" clId="Web-{5AB95BAE-2CC0-DEB3-90EF-DAB8F3615E84}" dt="2022-02-18T12:17:57.941" v="575" actId="20577"/>
          <ac:spMkLst>
            <pc:docMk/>
            <pc:sldMk cId="2912127788" sldId="419"/>
            <ac:spMk id="4" creationId="{5152CC23-25E3-7644-B20D-21C565D272FC}"/>
          </ac:spMkLst>
        </pc:spChg>
      </pc:sldChg>
      <pc:sldChg chg="addSp modSp">
        <pc:chgData name="Kai Meinke" userId="S::kai@delta-dao.com::f90ecb4e-61b0-4bfb-a2e1-2da5a49cf500" providerId="AD" clId="Web-{5AB95BAE-2CC0-DEB3-90EF-DAB8F3615E84}" dt="2022-02-18T12:09:37.640" v="351" actId="1076"/>
        <pc:sldMkLst>
          <pc:docMk/>
          <pc:sldMk cId="1446397853" sldId="425"/>
        </pc:sldMkLst>
        <pc:spChg chg="add mod">
          <ac:chgData name="Kai Meinke" userId="S::kai@delta-dao.com::f90ecb4e-61b0-4bfb-a2e1-2da5a49cf500" providerId="AD" clId="Web-{5AB95BAE-2CC0-DEB3-90EF-DAB8F3615E84}" dt="2022-02-18T12:09:26.140" v="348" actId="20577"/>
          <ac:spMkLst>
            <pc:docMk/>
            <pc:sldMk cId="1446397853" sldId="425"/>
            <ac:spMk id="2" creationId="{029A3234-1373-4CBF-ABB8-E0FEA5A60C68}"/>
          </ac:spMkLst>
        </pc:spChg>
        <pc:picChg chg="mod">
          <ac:chgData name="Kai Meinke" userId="S::kai@delta-dao.com::f90ecb4e-61b0-4bfb-a2e1-2da5a49cf500" providerId="AD" clId="Web-{5AB95BAE-2CC0-DEB3-90EF-DAB8F3615E84}" dt="2022-02-18T12:09:37.640" v="351" actId="1076"/>
          <ac:picMkLst>
            <pc:docMk/>
            <pc:sldMk cId="1446397853" sldId="425"/>
            <ac:picMk id="4" creationId="{783557BE-5172-4706-A57E-3C67B2C08D8B}"/>
          </ac:picMkLst>
        </pc:picChg>
      </pc:sldChg>
      <pc:sldChg chg="addSp delSp modSp">
        <pc:chgData name="Kai Meinke" userId="S::kai@delta-dao.com::f90ecb4e-61b0-4bfb-a2e1-2da5a49cf500" providerId="AD" clId="Web-{5AB95BAE-2CC0-DEB3-90EF-DAB8F3615E84}" dt="2022-02-18T10:15:33.667" v="286" actId="14100"/>
        <pc:sldMkLst>
          <pc:docMk/>
          <pc:sldMk cId="2050984292" sldId="434"/>
        </pc:sldMkLst>
        <pc:spChg chg="add">
          <ac:chgData name="Kai Meinke" userId="S::kai@delta-dao.com::f90ecb4e-61b0-4bfb-a2e1-2da5a49cf500" providerId="AD" clId="Web-{5AB95BAE-2CC0-DEB3-90EF-DAB8F3615E84}" dt="2022-02-18T10:12:35.305" v="191"/>
          <ac:spMkLst>
            <pc:docMk/>
            <pc:sldMk cId="2050984292" sldId="434"/>
            <ac:spMk id="2" creationId="{B55E72D2-B0BF-4D16-8B6B-500C91C5FA66}"/>
          </ac:spMkLst>
        </pc:spChg>
        <pc:spChg chg="del">
          <ac:chgData name="Kai Meinke" userId="S::kai@delta-dao.com::f90ecb4e-61b0-4bfb-a2e1-2da5a49cf500" providerId="AD" clId="Web-{5AB95BAE-2CC0-DEB3-90EF-DAB8F3615E84}" dt="2022-02-18T10:12:50.321" v="192"/>
          <ac:spMkLst>
            <pc:docMk/>
            <pc:sldMk cId="2050984292" sldId="434"/>
            <ac:spMk id="38" creationId="{BB3F354D-F1D0-ED41-8AF0-1CE74495E653}"/>
          </ac:spMkLst>
        </pc:spChg>
        <pc:spChg chg="mod">
          <ac:chgData name="Kai Meinke" userId="S::kai@delta-dao.com::f90ecb4e-61b0-4bfb-a2e1-2da5a49cf500" providerId="AD" clId="Web-{5AB95BAE-2CC0-DEB3-90EF-DAB8F3615E84}" dt="2022-02-18T10:15:33.667" v="286" actId="14100"/>
          <ac:spMkLst>
            <pc:docMk/>
            <pc:sldMk cId="2050984292" sldId="434"/>
            <ac:spMk id="46" creationId="{489CCB3C-C5DF-1E48-B13C-B95648A7388A}"/>
          </ac:spMkLst>
        </pc:spChg>
        <pc:spChg chg="del mod">
          <ac:chgData name="Kai Meinke" userId="S::kai@delta-dao.com::f90ecb4e-61b0-4bfb-a2e1-2da5a49cf500" providerId="AD" clId="Web-{5AB95BAE-2CC0-DEB3-90EF-DAB8F3615E84}" dt="2022-02-18T10:12:55.321" v="195"/>
          <ac:spMkLst>
            <pc:docMk/>
            <pc:sldMk cId="2050984292" sldId="434"/>
            <ac:spMk id="63" creationId="{6F5DC257-3C93-B14A-812A-DE46ED97FF18}"/>
          </ac:spMkLst>
        </pc:spChg>
        <pc:spChg chg="mod">
          <ac:chgData name="Kai Meinke" userId="S::kai@delta-dao.com::f90ecb4e-61b0-4bfb-a2e1-2da5a49cf500" providerId="AD" clId="Web-{5AB95BAE-2CC0-DEB3-90EF-DAB8F3615E84}" dt="2022-02-18T10:14:02.072" v="244" actId="14100"/>
          <ac:spMkLst>
            <pc:docMk/>
            <pc:sldMk cId="2050984292" sldId="434"/>
            <ac:spMk id="66" creationId="{71923F4C-2612-9443-B40C-52FEA75B7799}"/>
          </ac:spMkLst>
        </pc:spChg>
        <pc:spChg chg="mod">
          <ac:chgData name="Kai Meinke" userId="S::kai@delta-dao.com::f90ecb4e-61b0-4bfb-a2e1-2da5a49cf500" providerId="AD" clId="Web-{5AB95BAE-2CC0-DEB3-90EF-DAB8F3615E84}" dt="2022-02-18T10:14:44.666" v="265" actId="20577"/>
          <ac:spMkLst>
            <pc:docMk/>
            <pc:sldMk cId="2050984292" sldId="434"/>
            <ac:spMk id="68" creationId="{1907CCC9-3D85-6E47-9EA8-A6B27272547D}"/>
          </ac:spMkLst>
        </pc:spChg>
        <pc:spChg chg="del">
          <ac:chgData name="Kai Meinke" userId="S::kai@delta-dao.com::f90ecb4e-61b0-4bfb-a2e1-2da5a49cf500" providerId="AD" clId="Web-{5AB95BAE-2CC0-DEB3-90EF-DAB8F3615E84}" dt="2022-02-18T10:12:34.758" v="190"/>
          <ac:spMkLst>
            <pc:docMk/>
            <pc:sldMk cId="2050984292" sldId="434"/>
            <ac:spMk id="73" creationId="{873B849F-526C-CB44-92CA-5E5DE353718C}"/>
          </ac:spMkLst>
        </pc:spChg>
      </pc:sldChg>
      <pc:sldChg chg="addSp delSp modSp">
        <pc:chgData name="Kai Meinke" userId="S::kai@delta-dao.com::f90ecb4e-61b0-4bfb-a2e1-2da5a49cf500" providerId="AD" clId="Web-{5AB95BAE-2CC0-DEB3-90EF-DAB8F3615E84}" dt="2022-02-18T12:59:26.915" v="1084" actId="20577"/>
        <pc:sldMkLst>
          <pc:docMk/>
          <pc:sldMk cId="4122938993" sldId="452"/>
        </pc:sldMkLst>
        <pc:spChg chg="add mod">
          <ac:chgData name="Kai Meinke" userId="S::kai@delta-dao.com::f90ecb4e-61b0-4bfb-a2e1-2da5a49cf500" providerId="AD" clId="Web-{5AB95BAE-2CC0-DEB3-90EF-DAB8F3615E84}" dt="2022-02-18T12:47:55.628" v="1008"/>
          <ac:spMkLst>
            <pc:docMk/>
            <pc:sldMk cId="4122938993" sldId="452"/>
            <ac:spMk id="3" creationId="{0E3D8B71-E653-4145-9E13-3F3014D8DE72}"/>
          </ac:spMkLst>
        </pc:spChg>
        <pc:spChg chg="del">
          <ac:chgData name="Kai Meinke" userId="S::kai@delta-dao.com::f90ecb4e-61b0-4bfb-a2e1-2da5a49cf500" providerId="AD" clId="Web-{5AB95BAE-2CC0-DEB3-90EF-DAB8F3615E84}" dt="2022-02-18T12:35:45.106" v="786"/>
          <ac:spMkLst>
            <pc:docMk/>
            <pc:sldMk cId="4122938993" sldId="452"/>
            <ac:spMk id="4" creationId="{2D7CD519-6B45-4F78-A81F-FA98411D03E6}"/>
          </ac:spMkLst>
        </pc:spChg>
        <pc:spChg chg="add mod">
          <ac:chgData name="Kai Meinke" userId="S::kai@delta-dao.com::f90ecb4e-61b0-4bfb-a2e1-2da5a49cf500" providerId="AD" clId="Web-{5AB95BAE-2CC0-DEB3-90EF-DAB8F3615E84}" dt="2022-02-18T12:59:26.915" v="1084" actId="20577"/>
          <ac:spMkLst>
            <pc:docMk/>
            <pc:sldMk cId="4122938993" sldId="452"/>
            <ac:spMk id="5" creationId="{E7042418-B2C6-442E-930F-AF135B6B77EA}"/>
          </ac:spMkLst>
        </pc:spChg>
        <pc:spChg chg="del">
          <ac:chgData name="Kai Meinke" userId="S::kai@delta-dao.com::f90ecb4e-61b0-4bfb-a2e1-2da5a49cf500" providerId="AD" clId="Web-{5AB95BAE-2CC0-DEB3-90EF-DAB8F3615E84}" dt="2022-02-18T12:35:45.106" v="785"/>
          <ac:spMkLst>
            <pc:docMk/>
            <pc:sldMk cId="4122938993" sldId="452"/>
            <ac:spMk id="8" creationId="{445965D9-F6EF-46A4-8F6A-46B9E705CF67}"/>
          </ac:spMkLst>
        </pc:spChg>
        <pc:spChg chg="del mod">
          <ac:chgData name="Kai Meinke" userId="S::kai@delta-dao.com::f90ecb4e-61b0-4bfb-a2e1-2da5a49cf500" providerId="AD" clId="Web-{5AB95BAE-2CC0-DEB3-90EF-DAB8F3615E84}" dt="2022-02-18T12:35:45.106" v="782"/>
          <ac:spMkLst>
            <pc:docMk/>
            <pc:sldMk cId="4122938993" sldId="452"/>
            <ac:spMk id="18" creationId="{D7947FEE-CB46-4AE5-A577-8746A96B77F0}"/>
          </ac:spMkLst>
        </pc:spChg>
        <pc:spChg chg="del mod">
          <ac:chgData name="Kai Meinke" userId="S::kai@delta-dao.com::f90ecb4e-61b0-4bfb-a2e1-2da5a49cf500" providerId="AD" clId="Web-{5AB95BAE-2CC0-DEB3-90EF-DAB8F3615E84}" dt="2022-02-18T12:35:45.106" v="781"/>
          <ac:spMkLst>
            <pc:docMk/>
            <pc:sldMk cId="4122938993" sldId="452"/>
            <ac:spMk id="21" creationId="{D0D8A3BF-EECA-4C59-8C37-8E3C99D9784F}"/>
          </ac:spMkLst>
        </pc:spChg>
        <pc:spChg chg="del mod">
          <ac:chgData name="Kai Meinke" userId="S::kai@delta-dao.com::f90ecb4e-61b0-4bfb-a2e1-2da5a49cf500" providerId="AD" clId="Web-{5AB95BAE-2CC0-DEB3-90EF-DAB8F3615E84}" dt="2022-02-18T12:35:45.106" v="780"/>
          <ac:spMkLst>
            <pc:docMk/>
            <pc:sldMk cId="4122938993" sldId="452"/>
            <ac:spMk id="22" creationId="{E5350E80-2A3E-4E1B-9CDB-F8876342E9BC}"/>
          </ac:spMkLst>
        </pc:spChg>
        <pc:spChg chg="add del mod">
          <ac:chgData name="Kai Meinke" userId="S::kai@delta-dao.com::f90ecb4e-61b0-4bfb-a2e1-2da5a49cf500" providerId="AD" clId="Web-{5AB95BAE-2CC0-DEB3-90EF-DAB8F3615E84}" dt="2022-02-18T12:51:47.693" v="1045"/>
          <ac:spMkLst>
            <pc:docMk/>
            <pc:sldMk cId="4122938993" sldId="452"/>
            <ac:spMk id="25" creationId="{10FD5197-B959-419D-858A-9BC555C89A54}"/>
          </ac:spMkLst>
        </pc:spChg>
        <pc:spChg chg="mod">
          <ac:chgData name="Kai Meinke" userId="S::kai@delta-dao.com::f90ecb4e-61b0-4bfb-a2e1-2da5a49cf500" providerId="AD" clId="Web-{5AB95BAE-2CC0-DEB3-90EF-DAB8F3615E84}" dt="2022-02-18T12:49:27.066" v="1029" actId="1076"/>
          <ac:spMkLst>
            <pc:docMk/>
            <pc:sldMk cId="4122938993" sldId="452"/>
            <ac:spMk id="105" creationId="{9DB57BE4-0D5E-0E42-AEB5-1821D3794617}"/>
          </ac:spMkLst>
        </pc:spChg>
        <pc:spChg chg="mod">
          <ac:chgData name="Kai Meinke" userId="S::kai@delta-dao.com::f90ecb4e-61b0-4bfb-a2e1-2da5a49cf500" providerId="AD" clId="Web-{5AB95BAE-2CC0-DEB3-90EF-DAB8F3615E84}" dt="2022-02-18T10:02:01.359" v="56" actId="20577"/>
          <ac:spMkLst>
            <pc:docMk/>
            <pc:sldMk cId="4122938993" sldId="452"/>
            <ac:spMk id="111" creationId="{D48EE956-D435-BF40-A93F-633872A152A3}"/>
          </ac:spMkLst>
        </pc:spChg>
        <pc:spChg chg="del">
          <ac:chgData name="Kai Meinke" userId="S::kai@delta-dao.com::f90ecb4e-61b0-4bfb-a2e1-2da5a49cf500" providerId="AD" clId="Web-{5AB95BAE-2CC0-DEB3-90EF-DAB8F3615E84}" dt="2022-02-18T12:35:45.106" v="784"/>
          <ac:spMkLst>
            <pc:docMk/>
            <pc:sldMk cId="4122938993" sldId="452"/>
            <ac:spMk id="118" creationId="{DD3687DE-258D-4AC4-A78E-19A6C37C8400}"/>
          </ac:spMkLst>
        </pc:spChg>
        <pc:spChg chg="del">
          <ac:chgData name="Kai Meinke" userId="S::kai@delta-dao.com::f90ecb4e-61b0-4bfb-a2e1-2da5a49cf500" providerId="AD" clId="Web-{5AB95BAE-2CC0-DEB3-90EF-DAB8F3615E84}" dt="2022-02-18T12:35:45.106" v="783"/>
          <ac:spMkLst>
            <pc:docMk/>
            <pc:sldMk cId="4122938993" sldId="452"/>
            <ac:spMk id="119" creationId="{3CC2832A-00A0-4DA9-AE33-4D4B3D35E1AF}"/>
          </ac:spMkLst>
        </pc:spChg>
        <pc:picChg chg="add mod">
          <ac:chgData name="Kai Meinke" userId="S::kai@delta-dao.com::f90ecb4e-61b0-4bfb-a2e1-2da5a49cf500" providerId="AD" clId="Web-{5AB95BAE-2CC0-DEB3-90EF-DAB8F3615E84}" dt="2022-02-18T12:46:57.190" v="981" actId="1076"/>
          <ac:picMkLst>
            <pc:docMk/>
            <pc:sldMk cId="4122938993" sldId="452"/>
            <ac:picMk id="2" creationId="{A3E9F91F-2370-4DAB-8344-BC447AF45581}"/>
          </ac:picMkLst>
        </pc:picChg>
      </pc:sldChg>
      <pc:sldChg chg="addSp modSp">
        <pc:chgData name="Kai Meinke" userId="S::kai@delta-dao.com::f90ecb4e-61b0-4bfb-a2e1-2da5a49cf500" providerId="AD" clId="Web-{5AB95BAE-2CC0-DEB3-90EF-DAB8F3615E84}" dt="2022-02-18T10:05:56.222" v="127" actId="20577"/>
        <pc:sldMkLst>
          <pc:docMk/>
          <pc:sldMk cId="1621741052" sldId="454"/>
        </pc:sldMkLst>
        <pc:spChg chg="add">
          <ac:chgData name="Kai Meinke" userId="S::kai@delta-dao.com::f90ecb4e-61b0-4bfb-a2e1-2da5a49cf500" providerId="AD" clId="Web-{5AB95BAE-2CC0-DEB3-90EF-DAB8F3615E84}" dt="2022-02-18T10:02:16.641" v="59"/>
          <ac:spMkLst>
            <pc:docMk/>
            <pc:sldMk cId="1621741052" sldId="454"/>
            <ac:spMk id="2" creationId="{57722BCB-0C8E-45AC-AACF-5C56973977BE}"/>
          </ac:spMkLst>
        </pc:spChg>
        <pc:spChg chg="mod">
          <ac:chgData name="Kai Meinke" userId="S::kai@delta-dao.com::f90ecb4e-61b0-4bfb-a2e1-2da5a49cf500" providerId="AD" clId="Web-{5AB95BAE-2CC0-DEB3-90EF-DAB8F3615E84}" dt="2022-02-18T10:05:56.222" v="127" actId="20577"/>
          <ac:spMkLst>
            <pc:docMk/>
            <pc:sldMk cId="1621741052" sldId="454"/>
            <ac:spMk id="105" creationId="{9DB57BE4-0D5E-0E42-AEB5-1821D3794617}"/>
          </ac:spMkLst>
        </pc:spChg>
        <pc:spChg chg="mod">
          <ac:chgData name="Kai Meinke" userId="S::kai@delta-dao.com::f90ecb4e-61b0-4bfb-a2e1-2da5a49cf500" providerId="AD" clId="Web-{5AB95BAE-2CC0-DEB3-90EF-DAB8F3615E84}" dt="2022-02-18T10:02:15.610" v="58" actId="20577"/>
          <ac:spMkLst>
            <pc:docMk/>
            <pc:sldMk cId="1621741052" sldId="454"/>
            <ac:spMk id="111" creationId="{D48EE956-D435-BF40-A93F-633872A152A3}"/>
          </ac:spMkLst>
        </pc:spChg>
      </pc:sldChg>
      <pc:sldChg chg="addSp modSp">
        <pc:chgData name="Kai Meinke" userId="S::kai@delta-dao.com::f90ecb4e-61b0-4bfb-a2e1-2da5a49cf500" providerId="AD" clId="Web-{5AB95BAE-2CC0-DEB3-90EF-DAB8F3615E84}" dt="2022-02-18T12:35:06.043" v="779" actId="20577"/>
        <pc:sldMkLst>
          <pc:docMk/>
          <pc:sldMk cId="2594845019" sldId="455"/>
        </pc:sldMkLst>
        <pc:spChg chg="add mod">
          <ac:chgData name="Kai Meinke" userId="S::kai@delta-dao.com::f90ecb4e-61b0-4bfb-a2e1-2da5a49cf500" providerId="AD" clId="Web-{5AB95BAE-2CC0-DEB3-90EF-DAB8F3615E84}" dt="2022-02-18T12:35:06.043" v="779" actId="20577"/>
          <ac:spMkLst>
            <pc:docMk/>
            <pc:sldMk cId="2594845019" sldId="455"/>
            <ac:spMk id="3" creationId="{26645051-9BF7-4F8A-9CD8-24DC38F601C4}"/>
          </ac:spMkLst>
        </pc:spChg>
        <pc:picChg chg="mod">
          <ac:chgData name="Kai Meinke" userId="S::kai@delta-dao.com::f90ecb4e-61b0-4bfb-a2e1-2da5a49cf500" providerId="AD" clId="Web-{5AB95BAE-2CC0-DEB3-90EF-DAB8F3615E84}" dt="2022-02-18T12:34:14.996" v="752" actId="1076"/>
          <ac:picMkLst>
            <pc:docMk/>
            <pc:sldMk cId="2594845019" sldId="455"/>
            <ac:picMk id="4" creationId="{33F7C84A-C791-42E9-B099-331C97C474FD}"/>
          </ac:picMkLst>
        </pc:picChg>
        <pc:picChg chg="mod">
          <ac:chgData name="Kai Meinke" userId="S::kai@delta-dao.com::f90ecb4e-61b0-4bfb-a2e1-2da5a49cf500" providerId="AD" clId="Web-{5AB95BAE-2CC0-DEB3-90EF-DAB8F3615E84}" dt="2022-02-18T12:34:13.137" v="751" actId="1076"/>
          <ac:picMkLst>
            <pc:docMk/>
            <pc:sldMk cId="2594845019" sldId="455"/>
            <ac:picMk id="5" creationId="{FC2E7B32-2CEC-4C97-BF61-9F6BA655AF76}"/>
          </ac:picMkLst>
        </pc:picChg>
      </pc:sldChg>
      <pc:sldChg chg="addSp modSp">
        <pc:chgData name="Kai Meinke" userId="S::kai@delta-dao.com::f90ecb4e-61b0-4bfb-a2e1-2da5a49cf500" providerId="AD" clId="Web-{5AB95BAE-2CC0-DEB3-90EF-DAB8F3615E84}" dt="2022-02-18T12:13:50.470" v="491" actId="20577"/>
        <pc:sldMkLst>
          <pc:docMk/>
          <pc:sldMk cId="4261127098" sldId="457"/>
        </pc:sldMkLst>
        <pc:spChg chg="add mod">
          <ac:chgData name="Kai Meinke" userId="S::kai@delta-dao.com::f90ecb4e-61b0-4bfb-a2e1-2da5a49cf500" providerId="AD" clId="Web-{5AB95BAE-2CC0-DEB3-90EF-DAB8F3615E84}" dt="2022-02-18T12:13:50.470" v="491" actId="20577"/>
          <ac:spMkLst>
            <pc:docMk/>
            <pc:sldMk cId="4261127098" sldId="457"/>
            <ac:spMk id="2" creationId="{F44C9242-8EE3-473B-8BC6-84DADC2E2AE8}"/>
          </ac:spMkLst>
        </pc:spChg>
        <pc:picChg chg="mod">
          <ac:chgData name="Kai Meinke" userId="S::kai@delta-dao.com::f90ecb4e-61b0-4bfb-a2e1-2da5a49cf500" providerId="AD" clId="Web-{5AB95BAE-2CC0-DEB3-90EF-DAB8F3615E84}" dt="2022-02-18T12:10:11.875" v="370" actId="14100"/>
          <ac:picMkLst>
            <pc:docMk/>
            <pc:sldMk cId="4261127098" sldId="457"/>
            <ac:picMk id="8" creationId="{119E9A73-D2DB-474E-8DBE-8A4BF3352BD4}"/>
          </ac:picMkLst>
        </pc:picChg>
      </pc:sldChg>
      <pc:sldChg chg="addSp modSp">
        <pc:chgData name="Kai Meinke" userId="S::kai@delta-dao.com::f90ecb4e-61b0-4bfb-a2e1-2da5a49cf500" providerId="AD" clId="Web-{5AB95BAE-2CC0-DEB3-90EF-DAB8F3615E84}" dt="2022-02-18T12:12:23.438" v="455" actId="20577"/>
        <pc:sldMkLst>
          <pc:docMk/>
          <pc:sldMk cId="2229107155" sldId="458"/>
        </pc:sldMkLst>
        <pc:spChg chg="add mod">
          <ac:chgData name="Kai Meinke" userId="S::kai@delta-dao.com::f90ecb4e-61b0-4bfb-a2e1-2da5a49cf500" providerId="AD" clId="Web-{5AB95BAE-2CC0-DEB3-90EF-DAB8F3615E84}" dt="2022-02-18T12:12:23.438" v="455" actId="20577"/>
          <ac:spMkLst>
            <pc:docMk/>
            <pc:sldMk cId="2229107155" sldId="458"/>
            <ac:spMk id="2" creationId="{F790E15B-39B5-4C7D-A3E6-ACB19793F997}"/>
          </ac:spMkLst>
        </pc:spChg>
        <pc:picChg chg="mod">
          <ac:chgData name="Kai Meinke" userId="S::kai@delta-dao.com::f90ecb4e-61b0-4bfb-a2e1-2da5a49cf500" providerId="AD" clId="Web-{5AB95BAE-2CC0-DEB3-90EF-DAB8F3615E84}" dt="2022-02-18T12:10:16.500" v="371" actId="14100"/>
          <ac:picMkLst>
            <pc:docMk/>
            <pc:sldMk cId="2229107155" sldId="458"/>
            <ac:picMk id="6" creationId="{09E3E6B4-7390-394A-830F-C1BD817860BE}"/>
          </ac:picMkLst>
        </pc:picChg>
      </pc:sldChg>
      <pc:sldChg chg="addSp modSp">
        <pc:chgData name="Kai Meinke" userId="S::kai@delta-dao.com::f90ecb4e-61b0-4bfb-a2e1-2da5a49cf500" providerId="AD" clId="Web-{5AB95BAE-2CC0-DEB3-90EF-DAB8F3615E84}" dt="2022-02-18T12:12:00.001" v="445" actId="14100"/>
        <pc:sldMkLst>
          <pc:docMk/>
          <pc:sldMk cId="2562322852" sldId="459"/>
        </pc:sldMkLst>
        <pc:spChg chg="add mod">
          <ac:chgData name="Kai Meinke" userId="S::kai@delta-dao.com::f90ecb4e-61b0-4bfb-a2e1-2da5a49cf500" providerId="AD" clId="Web-{5AB95BAE-2CC0-DEB3-90EF-DAB8F3615E84}" dt="2022-02-18T12:11:54.141" v="444" actId="20577"/>
          <ac:spMkLst>
            <pc:docMk/>
            <pc:sldMk cId="2562322852" sldId="459"/>
            <ac:spMk id="2" creationId="{EA481070-CE9E-4C6D-8189-FBF75E939B89}"/>
          </ac:spMkLst>
        </pc:spChg>
        <pc:picChg chg="mod">
          <ac:chgData name="Kai Meinke" userId="S::kai@delta-dao.com::f90ecb4e-61b0-4bfb-a2e1-2da5a49cf500" providerId="AD" clId="Web-{5AB95BAE-2CC0-DEB3-90EF-DAB8F3615E84}" dt="2022-02-18T12:12:00.001" v="445" actId="14100"/>
          <ac:picMkLst>
            <pc:docMk/>
            <pc:sldMk cId="2562322852" sldId="459"/>
            <ac:picMk id="3" creationId="{3D4DC6B0-8551-3449-A081-CE9029E7673F}"/>
          </ac:picMkLst>
        </pc:picChg>
      </pc:sldChg>
      <pc:sldChg chg="addSp modSp">
        <pc:chgData name="Kai Meinke" userId="S::kai@delta-dao.com::f90ecb4e-61b0-4bfb-a2e1-2da5a49cf500" providerId="AD" clId="Web-{5AB95BAE-2CC0-DEB3-90EF-DAB8F3615E84}" dt="2022-02-18T12:16:54.191" v="565" actId="20577"/>
        <pc:sldMkLst>
          <pc:docMk/>
          <pc:sldMk cId="1399823681" sldId="460"/>
        </pc:sldMkLst>
        <pc:spChg chg="add mod">
          <ac:chgData name="Kai Meinke" userId="S::kai@delta-dao.com::f90ecb4e-61b0-4bfb-a2e1-2da5a49cf500" providerId="AD" clId="Web-{5AB95BAE-2CC0-DEB3-90EF-DAB8F3615E84}" dt="2022-02-18T12:16:54.191" v="565" actId="20577"/>
          <ac:spMkLst>
            <pc:docMk/>
            <pc:sldMk cId="1399823681" sldId="460"/>
            <ac:spMk id="2" creationId="{369ECF3A-C42A-482F-BBC3-7537C62F7E53}"/>
          </ac:spMkLst>
        </pc:spChg>
        <pc:picChg chg="mod">
          <ac:chgData name="Kai Meinke" userId="S::kai@delta-dao.com::f90ecb4e-61b0-4bfb-a2e1-2da5a49cf500" providerId="AD" clId="Web-{5AB95BAE-2CC0-DEB3-90EF-DAB8F3615E84}" dt="2022-02-18T12:15:04.877" v="514" actId="14100"/>
          <ac:picMkLst>
            <pc:docMk/>
            <pc:sldMk cId="1399823681" sldId="460"/>
            <ac:picMk id="3" creationId="{9AC40A4C-0953-5240-BFBD-3FC95A0EF878}"/>
          </ac:picMkLst>
        </pc:picChg>
      </pc:sldChg>
      <pc:sldChg chg="addSp modSp">
        <pc:chgData name="Kai Meinke" userId="S::kai@delta-dao.com::f90ecb4e-61b0-4bfb-a2e1-2da5a49cf500" providerId="AD" clId="Web-{5AB95BAE-2CC0-DEB3-90EF-DAB8F3615E84}" dt="2022-02-18T12:16:32.894" v="557" actId="20577"/>
        <pc:sldMkLst>
          <pc:docMk/>
          <pc:sldMk cId="2207495381" sldId="461"/>
        </pc:sldMkLst>
        <pc:spChg chg="add mod">
          <ac:chgData name="Kai Meinke" userId="S::kai@delta-dao.com::f90ecb4e-61b0-4bfb-a2e1-2da5a49cf500" providerId="AD" clId="Web-{5AB95BAE-2CC0-DEB3-90EF-DAB8F3615E84}" dt="2022-02-18T12:16:32.894" v="557" actId="20577"/>
          <ac:spMkLst>
            <pc:docMk/>
            <pc:sldMk cId="2207495381" sldId="461"/>
            <ac:spMk id="2" creationId="{306608BE-2161-4126-8595-CB18D5B4F9F6}"/>
          </ac:spMkLst>
        </pc:spChg>
        <pc:picChg chg="mod">
          <ac:chgData name="Kai Meinke" userId="S::kai@delta-dao.com::f90ecb4e-61b0-4bfb-a2e1-2da5a49cf500" providerId="AD" clId="Web-{5AB95BAE-2CC0-DEB3-90EF-DAB8F3615E84}" dt="2022-02-18T12:15:45.721" v="531" actId="14100"/>
          <ac:picMkLst>
            <pc:docMk/>
            <pc:sldMk cId="2207495381" sldId="461"/>
            <ac:picMk id="5" creationId="{DECA668D-1639-B945-868B-AB45FFDE42BC}"/>
          </ac:picMkLst>
        </pc:picChg>
      </pc:sldChg>
      <pc:sldChg chg="addSp modSp">
        <pc:chgData name="Kai Meinke" userId="S::kai@delta-dao.com::f90ecb4e-61b0-4bfb-a2e1-2da5a49cf500" providerId="AD" clId="Web-{5AB95BAE-2CC0-DEB3-90EF-DAB8F3615E84}" dt="2022-02-18T12:14:50.486" v="513" actId="20577"/>
        <pc:sldMkLst>
          <pc:docMk/>
          <pc:sldMk cId="3004886864" sldId="462"/>
        </pc:sldMkLst>
        <pc:spChg chg="add mod">
          <ac:chgData name="Kai Meinke" userId="S::kai@delta-dao.com::f90ecb4e-61b0-4bfb-a2e1-2da5a49cf500" providerId="AD" clId="Web-{5AB95BAE-2CC0-DEB3-90EF-DAB8F3615E84}" dt="2022-02-18T12:14:50.486" v="513" actId="20577"/>
          <ac:spMkLst>
            <pc:docMk/>
            <pc:sldMk cId="3004886864" sldId="462"/>
            <ac:spMk id="3" creationId="{23B67617-39DB-4C8B-9474-25581EC5579A}"/>
          </ac:spMkLst>
        </pc:spChg>
        <pc:picChg chg="mod">
          <ac:chgData name="Kai Meinke" userId="S::kai@delta-dao.com::f90ecb4e-61b0-4bfb-a2e1-2da5a49cf500" providerId="AD" clId="Web-{5AB95BAE-2CC0-DEB3-90EF-DAB8F3615E84}" dt="2022-02-18T12:14:13.736" v="493" actId="1076"/>
          <ac:picMkLst>
            <pc:docMk/>
            <pc:sldMk cId="3004886864" sldId="462"/>
            <ac:picMk id="2" creationId="{57C6ED70-2D52-47CB-A426-3761D97B5432}"/>
          </ac:picMkLst>
        </pc:picChg>
        <pc:picChg chg="mod">
          <ac:chgData name="Kai Meinke" userId="S::kai@delta-dao.com::f90ecb4e-61b0-4bfb-a2e1-2da5a49cf500" providerId="AD" clId="Web-{5AB95BAE-2CC0-DEB3-90EF-DAB8F3615E84}" dt="2022-02-18T12:14:15.658" v="494" actId="1076"/>
          <ac:picMkLst>
            <pc:docMk/>
            <pc:sldMk cId="3004886864" sldId="462"/>
            <ac:picMk id="4" creationId="{9C88B436-FCFC-4EC7-9597-D827555F8918}"/>
          </ac:picMkLst>
        </pc:picChg>
      </pc:sldChg>
      <pc:sldChg chg="del">
        <pc:chgData name="Kai Meinke" userId="S::kai@delta-dao.com::f90ecb4e-61b0-4bfb-a2e1-2da5a49cf500" providerId="AD" clId="Web-{5AB95BAE-2CC0-DEB3-90EF-DAB8F3615E84}" dt="2022-02-18T12:08:28.764" v="322"/>
        <pc:sldMkLst>
          <pc:docMk/>
          <pc:sldMk cId="3008646571" sldId="464"/>
        </pc:sldMkLst>
      </pc:sldChg>
      <pc:sldChg chg="addSp delSp modSp">
        <pc:chgData name="Kai Meinke" userId="S::kai@delta-dao.com::f90ecb4e-61b0-4bfb-a2e1-2da5a49cf500" providerId="AD" clId="Web-{5AB95BAE-2CC0-DEB3-90EF-DAB8F3615E84}" dt="2022-02-18T12:28:52.087" v="715" actId="1076"/>
        <pc:sldMkLst>
          <pc:docMk/>
          <pc:sldMk cId="512830314" sldId="465"/>
        </pc:sldMkLst>
        <pc:spChg chg="add mod">
          <ac:chgData name="Kai Meinke" userId="S::kai@delta-dao.com::f90ecb4e-61b0-4bfb-a2e1-2da5a49cf500" providerId="AD" clId="Web-{5AB95BAE-2CC0-DEB3-90EF-DAB8F3615E84}" dt="2022-02-18T12:28:15.415" v="711" actId="20577"/>
          <ac:spMkLst>
            <pc:docMk/>
            <pc:sldMk cId="512830314" sldId="465"/>
            <ac:spMk id="2" creationId="{7C21451E-B5E7-49BE-95C6-29A2CB52EF5E}"/>
          </ac:spMkLst>
        </pc:spChg>
        <pc:picChg chg="add mod">
          <ac:chgData name="Kai Meinke" userId="S::kai@delta-dao.com::f90ecb4e-61b0-4bfb-a2e1-2da5a49cf500" providerId="AD" clId="Web-{5AB95BAE-2CC0-DEB3-90EF-DAB8F3615E84}" dt="2022-02-18T12:28:52.087" v="715" actId="1076"/>
          <ac:picMkLst>
            <pc:docMk/>
            <pc:sldMk cId="512830314" sldId="465"/>
            <ac:picMk id="3" creationId="{E7727904-D1AC-46E7-8CC1-3AACF01717F3}"/>
          </ac:picMkLst>
        </pc:picChg>
        <pc:picChg chg="del">
          <ac:chgData name="Kai Meinke" userId="S::kai@delta-dao.com::f90ecb4e-61b0-4bfb-a2e1-2da5a49cf500" providerId="AD" clId="Web-{5AB95BAE-2CC0-DEB3-90EF-DAB8F3615E84}" dt="2022-02-18T12:27:41.071" v="687"/>
          <ac:picMkLst>
            <pc:docMk/>
            <pc:sldMk cId="512830314" sldId="465"/>
            <ac:picMk id="7" creationId="{DFFBC949-F9D2-40B0-A2DA-C3E926B40C22}"/>
          </ac:picMkLst>
        </pc:picChg>
        <pc:picChg chg="mod">
          <ac:chgData name="Kai Meinke" userId="S::kai@delta-dao.com::f90ecb4e-61b0-4bfb-a2e1-2da5a49cf500" providerId="AD" clId="Web-{5AB95BAE-2CC0-DEB3-90EF-DAB8F3615E84}" dt="2022-02-18T12:28:17.712" v="712" actId="1076"/>
          <ac:picMkLst>
            <pc:docMk/>
            <pc:sldMk cId="512830314" sldId="465"/>
            <ac:picMk id="10" creationId="{24A7D16E-3578-48E0-95A4-68A672706A33}"/>
          </ac:picMkLst>
        </pc:picChg>
      </pc:sldChg>
      <pc:sldChg chg="addSp modSp">
        <pc:chgData name="Kai Meinke" userId="S::kai@delta-dao.com::f90ecb4e-61b0-4bfb-a2e1-2da5a49cf500" providerId="AD" clId="Web-{5AB95BAE-2CC0-DEB3-90EF-DAB8F3615E84}" dt="2022-02-18T12:33:46.324" v="749" actId="20577"/>
        <pc:sldMkLst>
          <pc:docMk/>
          <pc:sldMk cId="3645223770" sldId="466"/>
        </pc:sldMkLst>
        <pc:spChg chg="add mod">
          <ac:chgData name="Kai Meinke" userId="S::kai@delta-dao.com::f90ecb4e-61b0-4bfb-a2e1-2da5a49cf500" providerId="AD" clId="Web-{5AB95BAE-2CC0-DEB3-90EF-DAB8F3615E84}" dt="2022-02-18T12:33:46.324" v="749" actId="20577"/>
          <ac:spMkLst>
            <pc:docMk/>
            <pc:sldMk cId="3645223770" sldId="466"/>
            <ac:spMk id="2" creationId="{0D30D14D-B6DC-4DA0-A67B-17BB3E9BC0F0}"/>
          </ac:spMkLst>
        </pc:spChg>
        <pc:picChg chg="mod">
          <ac:chgData name="Kai Meinke" userId="S::kai@delta-dao.com::f90ecb4e-61b0-4bfb-a2e1-2da5a49cf500" providerId="AD" clId="Web-{5AB95BAE-2CC0-DEB3-90EF-DAB8F3615E84}" dt="2022-02-18T12:32:58.386" v="717" actId="14100"/>
          <ac:picMkLst>
            <pc:docMk/>
            <pc:sldMk cId="3645223770" sldId="466"/>
            <ac:picMk id="13" creationId="{882375B0-7FC6-4674-9568-9FD4E5C9720A}"/>
          </ac:picMkLst>
        </pc:picChg>
        <pc:picChg chg="mod">
          <ac:chgData name="Kai Meinke" userId="S::kai@delta-dao.com::f90ecb4e-61b0-4bfb-a2e1-2da5a49cf500" providerId="AD" clId="Web-{5AB95BAE-2CC0-DEB3-90EF-DAB8F3615E84}" dt="2022-02-18T12:33:04.449" v="719" actId="1076"/>
          <ac:picMkLst>
            <pc:docMk/>
            <pc:sldMk cId="3645223770" sldId="466"/>
            <ac:picMk id="14" creationId="{41FB71E7-D484-4B7E-B0BB-F2F4499BEAC4}"/>
          </ac:picMkLst>
        </pc:picChg>
        <pc:picChg chg="mod">
          <ac:chgData name="Kai Meinke" userId="S::kai@delta-dao.com::f90ecb4e-61b0-4bfb-a2e1-2da5a49cf500" providerId="AD" clId="Web-{5AB95BAE-2CC0-DEB3-90EF-DAB8F3615E84}" dt="2022-02-18T12:33:06.308" v="720" actId="1076"/>
          <ac:picMkLst>
            <pc:docMk/>
            <pc:sldMk cId="3645223770" sldId="466"/>
            <ac:picMk id="22" creationId="{FD35964C-12B4-4CB7-AD09-0DCE5FFC3FB4}"/>
          </ac:picMkLst>
        </pc:picChg>
        <pc:picChg chg="mod">
          <ac:chgData name="Kai Meinke" userId="S::kai@delta-dao.com::f90ecb4e-61b0-4bfb-a2e1-2da5a49cf500" providerId="AD" clId="Web-{5AB95BAE-2CC0-DEB3-90EF-DAB8F3615E84}" dt="2022-02-18T12:33:08.230" v="721" actId="1076"/>
          <ac:picMkLst>
            <pc:docMk/>
            <pc:sldMk cId="3645223770" sldId="466"/>
            <ac:picMk id="24" creationId="{6EC3DA45-D52A-404A-BEF7-28B845EBB6EA}"/>
          </ac:picMkLst>
        </pc:picChg>
      </pc:sldChg>
      <pc:sldChg chg="addSp modSp">
        <pc:chgData name="Kai Meinke" userId="S::kai@delta-dao.com::f90ecb4e-61b0-4bfb-a2e1-2da5a49cf500" providerId="AD" clId="Web-{5AB95BAE-2CC0-DEB3-90EF-DAB8F3615E84}" dt="2022-02-18T10:12:25.070" v="189"/>
        <pc:sldMkLst>
          <pc:docMk/>
          <pc:sldMk cId="4015061878" sldId="467"/>
        </pc:sldMkLst>
        <pc:spChg chg="add">
          <ac:chgData name="Kai Meinke" userId="S::kai@delta-dao.com::f90ecb4e-61b0-4bfb-a2e1-2da5a49cf500" providerId="AD" clId="Web-{5AB95BAE-2CC0-DEB3-90EF-DAB8F3615E84}" dt="2022-02-18T10:12:25.070" v="189"/>
          <ac:spMkLst>
            <pc:docMk/>
            <pc:sldMk cId="4015061878" sldId="467"/>
            <ac:spMk id="2" creationId="{71C013A3-0F28-4296-89E9-802C2250E027}"/>
          </ac:spMkLst>
        </pc:spChg>
        <pc:spChg chg="mod">
          <ac:chgData name="Kai Meinke" userId="S::kai@delta-dao.com::f90ecb4e-61b0-4bfb-a2e1-2da5a49cf500" providerId="AD" clId="Web-{5AB95BAE-2CC0-DEB3-90EF-DAB8F3615E84}" dt="2022-02-18T10:12:04.430" v="188" actId="14100"/>
          <ac:spMkLst>
            <pc:docMk/>
            <pc:sldMk cId="4015061878" sldId="467"/>
            <ac:spMk id="133" creationId="{C3EC5EBF-F185-0948-B977-8D0563393EDA}"/>
          </ac:spMkLst>
        </pc:spChg>
      </pc:sldChg>
      <pc:sldChg chg="addSp delSp modSp add ord replId">
        <pc:chgData name="Kai Meinke" userId="S::kai@delta-dao.com::f90ecb4e-61b0-4bfb-a2e1-2da5a49cf500" providerId="AD" clId="Web-{5AB95BAE-2CC0-DEB3-90EF-DAB8F3615E84}" dt="2022-02-18T12:07:54.092" v="321" actId="1076"/>
        <pc:sldMkLst>
          <pc:docMk/>
          <pc:sldMk cId="3330552826" sldId="468"/>
        </pc:sldMkLst>
        <pc:spChg chg="del">
          <ac:chgData name="Kai Meinke" userId="S::kai@delta-dao.com::f90ecb4e-61b0-4bfb-a2e1-2da5a49cf500" providerId="AD" clId="Web-{5AB95BAE-2CC0-DEB3-90EF-DAB8F3615E84}" dt="2022-02-18T10:05:06.455" v="62"/>
          <ac:spMkLst>
            <pc:docMk/>
            <pc:sldMk cId="3330552826" sldId="468"/>
            <ac:spMk id="3" creationId="{ABE09170-F3D4-42DC-B027-8CC7F2F29CA8}"/>
          </ac:spMkLst>
        </pc:spChg>
        <pc:spChg chg="mod">
          <ac:chgData name="Kai Meinke" userId="S::kai@delta-dao.com::f90ecb4e-61b0-4bfb-a2e1-2da5a49cf500" providerId="AD" clId="Web-{5AB95BAE-2CC0-DEB3-90EF-DAB8F3615E84}" dt="2022-02-18T12:04:03.559" v="314" actId="20577"/>
          <ac:spMkLst>
            <pc:docMk/>
            <pc:sldMk cId="3330552826" sldId="468"/>
            <ac:spMk id="105" creationId="{9DB57BE4-0D5E-0E42-AEB5-1821D3794617}"/>
          </ac:spMkLst>
        </pc:spChg>
        <pc:spChg chg="del">
          <ac:chgData name="Kai Meinke" userId="S::kai@delta-dao.com::f90ecb4e-61b0-4bfb-a2e1-2da5a49cf500" providerId="AD" clId="Web-{5AB95BAE-2CC0-DEB3-90EF-DAB8F3615E84}" dt="2022-02-18T10:05:06.471" v="67"/>
          <ac:spMkLst>
            <pc:docMk/>
            <pc:sldMk cId="3330552826" sldId="468"/>
            <ac:spMk id="166" creationId="{E5365DDE-AE72-CB49-807F-251024C17CA4}"/>
          </ac:spMkLst>
        </pc:spChg>
        <pc:spChg chg="del">
          <ac:chgData name="Kai Meinke" userId="S::kai@delta-dao.com::f90ecb4e-61b0-4bfb-a2e1-2da5a49cf500" providerId="AD" clId="Web-{5AB95BAE-2CC0-DEB3-90EF-DAB8F3615E84}" dt="2022-02-18T10:05:06.471" v="66"/>
          <ac:spMkLst>
            <pc:docMk/>
            <pc:sldMk cId="3330552826" sldId="468"/>
            <ac:spMk id="167" creationId="{E43E8F6C-A994-A74B-B42E-06C067AE2159}"/>
          </ac:spMkLst>
        </pc:spChg>
        <pc:spChg chg="del">
          <ac:chgData name="Kai Meinke" userId="S::kai@delta-dao.com::f90ecb4e-61b0-4bfb-a2e1-2da5a49cf500" providerId="AD" clId="Web-{5AB95BAE-2CC0-DEB3-90EF-DAB8F3615E84}" dt="2022-02-18T10:05:06.455" v="65"/>
          <ac:spMkLst>
            <pc:docMk/>
            <pc:sldMk cId="3330552826" sldId="468"/>
            <ac:spMk id="168" creationId="{C17D6386-52D7-524E-A0E7-5973CB611A80}"/>
          </ac:spMkLst>
        </pc:spChg>
        <pc:spChg chg="del">
          <ac:chgData name="Kai Meinke" userId="S::kai@delta-dao.com::f90ecb4e-61b0-4bfb-a2e1-2da5a49cf500" providerId="AD" clId="Web-{5AB95BAE-2CC0-DEB3-90EF-DAB8F3615E84}" dt="2022-02-18T10:05:06.455" v="64"/>
          <ac:spMkLst>
            <pc:docMk/>
            <pc:sldMk cId="3330552826" sldId="468"/>
            <ac:spMk id="169" creationId="{1B80075F-38C6-5743-9C5B-A9FE8D651DCF}"/>
          </ac:spMkLst>
        </pc:spChg>
        <pc:spChg chg="del">
          <ac:chgData name="Kai Meinke" userId="S::kai@delta-dao.com::f90ecb4e-61b0-4bfb-a2e1-2da5a49cf500" providerId="AD" clId="Web-{5AB95BAE-2CC0-DEB3-90EF-DAB8F3615E84}" dt="2022-02-18T10:05:06.455" v="63"/>
          <ac:spMkLst>
            <pc:docMk/>
            <pc:sldMk cId="3330552826" sldId="468"/>
            <ac:spMk id="170" creationId="{6A7B1C44-B5F7-3246-97B2-56BE7642D724}"/>
          </ac:spMkLst>
        </pc:spChg>
        <pc:grpChg chg="del">
          <ac:chgData name="Kai Meinke" userId="S::kai@delta-dao.com::f90ecb4e-61b0-4bfb-a2e1-2da5a49cf500" providerId="AD" clId="Web-{5AB95BAE-2CC0-DEB3-90EF-DAB8F3615E84}" dt="2022-02-18T10:05:06.471" v="68"/>
          <ac:grpSpMkLst>
            <pc:docMk/>
            <pc:sldMk cId="3330552826" sldId="468"/>
            <ac:grpSpMk id="62" creationId="{2634E868-C308-8F41-983C-D9B053252658}"/>
          </ac:grpSpMkLst>
        </pc:grpChg>
        <pc:picChg chg="add mod">
          <ac:chgData name="Kai Meinke" userId="S::kai@delta-dao.com::f90ecb4e-61b0-4bfb-a2e1-2da5a49cf500" providerId="AD" clId="Web-{5AB95BAE-2CC0-DEB3-90EF-DAB8F3615E84}" dt="2022-02-18T10:06:47.332" v="129" actId="1076"/>
          <ac:picMkLst>
            <pc:docMk/>
            <pc:sldMk cId="3330552826" sldId="468"/>
            <ac:picMk id="4" creationId="{F9554CAD-8928-48E6-8809-CC9564499C47}"/>
          </ac:picMkLst>
        </pc:picChg>
        <pc:picChg chg="add mod">
          <ac:chgData name="Kai Meinke" userId="S::kai@delta-dao.com::f90ecb4e-61b0-4bfb-a2e1-2da5a49cf500" providerId="AD" clId="Web-{5AB95BAE-2CC0-DEB3-90EF-DAB8F3615E84}" dt="2022-02-18T10:07:09.832" v="132" actId="1076"/>
          <ac:picMkLst>
            <pc:docMk/>
            <pc:sldMk cId="3330552826" sldId="468"/>
            <ac:picMk id="5" creationId="{2633CA07-09BC-43E5-B813-35C6E7231BBA}"/>
          </ac:picMkLst>
        </pc:picChg>
        <pc:picChg chg="add mod">
          <ac:chgData name="Kai Meinke" userId="S::kai@delta-dao.com::f90ecb4e-61b0-4bfb-a2e1-2da5a49cf500" providerId="AD" clId="Web-{5AB95BAE-2CC0-DEB3-90EF-DAB8F3615E84}" dt="2022-02-18T10:07:56.879" v="143" actId="1076"/>
          <ac:picMkLst>
            <pc:docMk/>
            <pc:sldMk cId="3330552826" sldId="468"/>
            <ac:picMk id="8" creationId="{CD610AF1-C970-46C4-8114-DA962BA0648F}"/>
          </ac:picMkLst>
        </pc:picChg>
        <pc:picChg chg="add mod">
          <ac:chgData name="Kai Meinke" userId="S::kai@delta-dao.com::f90ecb4e-61b0-4bfb-a2e1-2da5a49cf500" providerId="AD" clId="Web-{5AB95BAE-2CC0-DEB3-90EF-DAB8F3615E84}" dt="2022-02-18T12:02:30.824" v="293" actId="1076"/>
          <ac:picMkLst>
            <pc:docMk/>
            <pc:sldMk cId="3330552826" sldId="468"/>
            <ac:picMk id="9" creationId="{4277D9A9-C404-44EE-B327-E3074FAC0A0E}"/>
          </ac:picMkLst>
        </pc:picChg>
        <pc:picChg chg="add mod">
          <ac:chgData name="Kai Meinke" userId="S::kai@delta-dao.com::f90ecb4e-61b0-4bfb-a2e1-2da5a49cf500" providerId="AD" clId="Web-{5AB95BAE-2CC0-DEB3-90EF-DAB8F3615E84}" dt="2022-02-18T10:08:18.817" v="146" actId="1076"/>
          <ac:picMkLst>
            <pc:docMk/>
            <pc:sldMk cId="3330552826" sldId="468"/>
            <ac:picMk id="10" creationId="{BC3BBC5B-7F41-4995-AB22-C1717026679B}"/>
          </ac:picMkLst>
        </pc:picChg>
        <pc:picChg chg="add mod">
          <ac:chgData name="Kai Meinke" userId="S::kai@delta-dao.com::f90ecb4e-61b0-4bfb-a2e1-2da5a49cf500" providerId="AD" clId="Web-{5AB95BAE-2CC0-DEB3-90EF-DAB8F3615E84}" dt="2022-02-18T10:08:43.724" v="150" actId="1076"/>
          <ac:picMkLst>
            <pc:docMk/>
            <pc:sldMk cId="3330552826" sldId="468"/>
            <ac:picMk id="11" creationId="{0690A02E-A0F9-479B-9A74-F1052BB98C3E}"/>
          </ac:picMkLst>
        </pc:picChg>
        <pc:picChg chg="add mod">
          <ac:chgData name="Kai Meinke" userId="S::kai@delta-dao.com::f90ecb4e-61b0-4bfb-a2e1-2da5a49cf500" providerId="AD" clId="Web-{5AB95BAE-2CC0-DEB3-90EF-DAB8F3615E84}" dt="2022-02-18T10:09:04.333" v="153" actId="1076"/>
          <ac:picMkLst>
            <pc:docMk/>
            <pc:sldMk cId="3330552826" sldId="468"/>
            <ac:picMk id="12" creationId="{DA7D8429-412F-4EE4-8C49-511787463CD6}"/>
          </ac:picMkLst>
        </pc:picChg>
        <pc:picChg chg="add mod">
          <ac:chgData name="Kai Meinke" userId="S::kai@delta-dao.com::f90ecb4e-61b0-4bfb-a2e1-2da5a49cf500" providerId="AD" clId="Web-{5AB95BAE-2CC0-DEB3-90EF-DAB8F3615E84}" dt="2022-02-18T12:01:48.323" v="288" actId="1076"/>
          <ac:picMkLst>
            <pc:docMk/>
            <pc:sldMk cId="3330552826" sldId="468"/>
            <ac:picMk id="15" creationId="{6648145E-CF06-4E24-B006-20FFE81142BB}"/>
          </ac:picMkLst>
        </pc:picChg>
        <pc:picChg chg="add mod">
          <ac:chgData name="Kai Meinke" userId="S::kai@delta-dao.com::f90ecb4e-61b0-4bfb-a2e1-2da5a49cf500" providerId="AD" clId="Web-{5AB95BAE-2CC0-DEB3-90EF-DAB8F3615E84}" dt="2022-02-18T12:02:32.511" v="294" actId="1076"/>
          <ac:picMkLst>
            <pc:docMk/>
            <pc:sldMk cId="3330552826" sldId="468"/>
            <ac:picMk id="16" creationId="{628671FC-A58B-4E12-A9AB-1D11D4BCE873}"/>
          </ac:picMkLst>
        </pc:picChg>
        <pc:picChg chg="add mod">
          <ac:chgData name="Kai Meinke" userId="S::kai@delta-dao.com::f90ecb4e-61b0-4bfb-a2e1-2da5a49cf500" providerId="AD" clId="Web-{5AB95BAE-2CC0-DEB3-90EF-DAB8F3615E84}" dt="2022-02-18T12:07:54.092" v="321" actId="1076"/>
          <ac:picMkLst>
            <pc:docMk/>
            <pc:sldMk cId="3330552826" sldId="468"/>
            <ac:picMk id="17" creationId="{1C33E63E-5B0B-4668-8561-1A75B5CD5646}"/>
          </ac:picMkLst>
        </pc:picChg>
        <pc:picChg chg="mod">
          <ac:chgData name="Kai Meinke" userId="S::kai@delta-dao.com::f90ecb4e-61b0-4bfb-a2e1-2da5a49cf500" providerId="AD" clId="Web-{5AB95BAE-2CC0-DEB3-90EF-DAB8F3615E84}" dt="2022-02-18T12:07:41.030" v="320" actId="1076"/>
          <ac:picMkLst>
            <pc:docMk/>
            <pc:sldMk cId="3330552826" sldId="468"/>
            <ac:picMk id="19" creationId="{59DDA76A-10AD-4E76-8D09-A34E0246E469}"/>
          </ac:picMkLst>
        </pc:picChg>
        <pc:picChg chg="mod">
          <ac:chgData name="Kai Meinke" userId="S::kai@delta-dao.com::f90ecb4e-61b0-4bfb-a2e1-2da5a49cf500" providerId="AD" clId="Web-{5AB95BAE-2CC0-DEB3-90EF-DAB8F3615E84}" dt="2022-02-18T12:07:00.451" v="319" actId="1076"/>
          <ac:picMkLst>
            <pc:docMk/>
            <pc:sldMk cId="3330552826" sldId="468"/>
            <ac:picMk id="20" creationId="{4F8F6B9F-DBCF-4EE0-8E55-5F2A3FE12CEE}"/>
          </ac:picMkLst>
        </pc:picChg>
        <pc:picChg chg="del">
          <ac:chgData name="Kai Meinke" userId="S::kai@delta-dao.com::f90ecb4e-61b0-4bfb-a2e1-2da5a49cf500" providerId="AD" clId="Web-{5AB95BAE-2CC0-DEB3-90EF-DAB8F3615E84}" dt="2022-02-18T12:06:50.185" v="315"/>
          <ac:picMkLst>
            <pc:docMk/>
            <pc:sldMk cId="3330552826" sldId="468"/>
            <ac:picMk id="21" creationId="{440FADCC-33D2-4474-B0E7-AC69FF83C91D}"/>
          </ac:picMkLst>
        </pc:picChg>
        <pc:picChg chg="add mod">
          <ac:chgData name="Kai Meinke" userId="S::kai@delta-dao.com::f90ecb4e-61b0-4bfb-a2e1-2da5a49cf500" providerId="AD" clId="Web-{5AB95BAE-2CC0-DEB3-90EF-DAB8F3615E84}" dt="2022-02-18T12:06:57.701" v="318" actId="1076"/>
          <ac:picMkLst>
            <pc:docMk/>
            <pc:sldMk cId="3330552826" sldId="468"/>
            <ac:picMk id="22" creationId="{BDDD8F27-D25C-4481-81BE-398CF0507475}"/>
          </ac:picMkLst>
        </pc:picChg>
        <pc:cxnChg chg="mod">
          <ac:chgData name="Kai Meinke" userId="S::kai@delta-dao.com::f90ecb4e-61b0-4bfb-a2e1-2da5a49cf500" providerId="AD" clId="Web-{5AB95BAE-2CC0-DEB3-90EF-DAB8F3615E84}" dt="2022-02-18T10:05:06.471" v="68"/>
          <ac:cxnSpMkLst>
            <pc:docMk/>
            <pc:sldMk cId="3330552826" sldId="468"/>
            <ac:cxnSpMk id="65" creationId="{C2EBCF41-3A9E-2448-90E1-D290E6F8BE90}"/>
          </ac:cxnSpMkLst>
        </pc:cxnChg>
        <pc:cxnChg chg="mod">
          <ac:chgData name="Kai Meinke" userId="S::kai@delta-dao.com::f90ecb4e-61b0-4bfb-a2e1-2da5a49cf500" providerId="AD" clId="Web-{5AB95BAE-2CC0-DEB3-90EF-DAB8F3615E84}" dt="2022-02-18T10:05:06.471" v="68"/>
          <ac:cxnSpMkLst>
            <pc:docMk/>
            <pc:sldMk cId="3330552826" sldId="468"/>
            <ac:cxnSpMk id="68" creationId="{6E0D9308-CEC2-464C-9FB5-87CFF3AD5BFA}"/>
          </ac:cxnSpMkLst>
        </pc:cxnChg>
        <pc:cxnChg chg="mod">
          <ac:chgData name="Kai Meinke" userId="S::kai@delta-dao.com::f90ecb4e-61b0-4bfb-a2e1-2da5a49cf500" providerId="AD" clId="Web-{5AB95BAE-2CC0-DEB3-90EF-DAB8F3615E84}" dt="2022-02-18T10:05:06.471" v="68"/>
          <ac:cxnSpMkLst>
            <pc:docMk/>
            <pc:sldMk cId="3330552826" sldId="468"/>
            <ac:cxnSpMk id="92" creationId="{5BF57348-EE1B-674B-B49B-9E7469BD8103}"/>
          </ac:cxnSpMkLst>
        </pc:cxnChg>
        <pc:cxnChg chg="mod">
          <ac:chgData name="Kai Meinke" userId="S::kai@delta-dao.com::f90ecb4e-61b0-4bfb-a2e1-2da5a49cf500" providerId="AD" clId="Web-{5AB95BAE-2CC0-DEB3-90EF-DAB8F3615E84}" dt="2022-02-18T10:05:06.471" v="68"/>
          <ac:cxnSpMkLst>
            <pc:docMk/>
            <pc:sldMk cId="3330552826" sldId="468"/>
            <ac:cxnSpMk id="93" creationId="{208040DD-67C0-A949-94F4-DE791FFAA14C}"/>
          </ac:cxnSpMkLst>
        </pc:cxnChg>
        <pc:cxnChg chg="mod">
          <ac:chgData name="Kai Meinke" userId="S::kai@delta-dao.com::f90ecb4e-61b0-4bfb-a2e1-2da5a49cf500" providerId="AD" clId="Web-{5AB95BAE-2CC0-DEB3-90EF-DAB8F3615E84}" dt="2022-02-18T10:05:06.471" v="68"/>
          <ac:cxnSpMkLst>
            <pc:docMk/>
            <pc:sldMk cId="3330552826" sldId="468"/>
            <ac:cxnSpMk id="94" creationId="{FF263D94-EBAB-D64C-A6DB-DA1380C06C95}"/>
          </ac:cxnSpMkLst>
        </pc:cxnChg>
        <pc:cxnChg chg="mod">
          <ac:chgData name="Kai Meinke" userId="S::kai@delta-dao.com::f90ecb4e-61b0-4bfb-a2e1-2da5a49cf500" providerId="AD" clId="Web-{5AB95BAE-2CC0-DEB3-90EF-DAB8F3615E84}" dt="2022-02-18T10:05:06.471" v="68"/>
          <ac:cxnSpMkLst>
            <pc:docMk/>
            <pc:sldMk cId="3330552826" sldId="468"/>
            <ac:cxnSpMk id="95" creationId="{7F0B84B2-D098-AA46-95E5-FBA14557B033}"/>
          </ac:cxnSpMkLst>
        </pc:cxnChg>
        <pc:cxnChg chg="mod">
          <ac:chgData name="Kai Meinke" userId="S::kai@delta-dao.com::f90ecb4e-61b0-4bfb-a2e1-2da5a49cf500" providerId="AD" clId="Web-{5AB95BAE-2CC0-DEB3-90EF-DAB8F3615E84}" dt="2022-02-18T10:05:06.471" v="68"/>
          <ac:cxnSpMkLst>
            <pc:docMk/>
            <pc:sldMk cId="3330552826" sldId="468"/>
            <ac:cxnSpMk id="96" creationId="{18DE3229-2F69-B24A-B6B5-E45D544A5281}"/>
          </ac:cxnSpMkLst>
        </pc:cxnChg>
        <pc:cxnChg chg="mod">
          <ac:chgData name="Kai Meinke" userId="S::kai@delta-dao.com::f90ecb4e-61b0-4bfb-a2e1-2da5a49cf500" providerId="AD" clId="Web-{5AB95BAE-2CC0-DEB3-90EF-DAB8F3615E84}" dt="2022-02-18T10:05:06.471" v="68"/>
          <ac:cxnSpMkLst>
            <pc:docMk/>
            <pc:sldMk cId="3330552826" sldId="468"/>
            <ac:cxnSpMk id="97" creationId="{AD8CCDE5-5B3C-1B44-947A-FD0E9EDC4778}"/>
          </ac:cxnSpMkLst>
        </pc:cxnChg>
        <pc:cxnChg chg="mod">
          <ac:chgData name="Kai Meinke" userId="S::kai@delta-dao.com::f90ecb4e-61b0-4bfb-a2e1-2da5a49cf500" providerId="AD" clId="Web-{5AB95BAE-2CC0-DEB3-90EF-DAB8F3615E84}" dt="2022-02-18T10:05:06.471" v="68"/>
          <ac:cxnSpMkLst>
            <pc:docMk/>
            <pc:sldMk cId="3330552826" sldId="468"/>
            <ac:cxnSpMk id="98" creationId="{B609C04E-017B-6949-B9BB-B153B46F4FF2}"/>
          </ac:cxnSpMkLst>
        </pc:cxnChg>
        <pc:cxnChg chg="mod">
          <ac:chgData name="Kai Meinke" userId="S::kai@delta-dao.com::f90ecb4e-61b0-4bfb-a2e1-2da5a49cf500" providerId="AD" clId="Web-{5AB95BAE-2CC0-DEB3-90EF-DAB8F3615E84}" dt="2022-02-18T10:05:06.471" v="68"/>
          <ac:cxnSpMkLst>
            <pc:docMk/>
            <pc:sldMk cId="3330552826" sldId="468"/>
            <ac:cxnSpMk id="164" creationId="{E38829AC-C308-B345-A85A-43A01FB73342}"/>
          </ac:cxnSpMkLst>
        </pc:cxnChg>
      </pc:sldChg>
      <pc:sldChg chg="modSp add ord replId">
        <pc:chgData name="Kai Meinke" userId="S::kai@delta-dao.com::f90ecb4e-61b0-4bfb-a2e1-2da5a49cf500" providerId="AD" clId="Web-{5AB95BAE-2CC0-DEB3-90EF-DAB8F3615E84}" dt="2022-02-18T12:20:15.708" v="615"/>
        <pc:sldMkLst>
          <pc:docMk/>
          <pc:sldMk cId="1983939746" sldId="469"/>
        </pc:sldMkLst>
        <pc:spChg chg="mod ord">
          <ac:chgData name="Kai Meinke" userId="S::kai@delta-dao.com::f90ecb4e-61b0-4bfb-a2e1-2da5a49cf500" providerId="AD" clId="Web-{5AB95BAE-2CC0-DEB3-90EF-DAB8F3615E84}" dt="2022-02-18T12:20:15.708" v="615"/>
          <ac:spMkLst>
            <pc:docMk/>
            <pc:sldMk cId="1983939746" sldId="469"/>
            <ac:spMk id="4" creationId="{5152CC23-25E3-7644-B20D-21C565D272FC}"/>
          </ac:spMkLst>
        </pc:spChg>
      </pc:sldChg>
      <pc:sldChg chg="modSp add replId">
        <pc:chgData name="Kai Meinke" userId="S::kai@delta-dao.com::f90ecb4e-61b0-4bfb-a2e1-2da5a49cf500" providerId="AD" clId="Web-{5AB95BAE-2CC0-DEB3-90EF-DAB8F3615E84}" dt="2022-02-18T12:23:18.209" v="642" actId="20577"/>
        <pc:sldMkLst>
          <pc:docMk/>
          <pc:sldMk cId="451611715" sldId="470"/>
        </pc:sldMkLst>
        <pc:spChg chg="mod ord">
          <ac:chgData name="Kai Meinke" userId="S::kai@delta-dao.com::f90ecb4e-61b0-4bfb-a2e1-2da5a49cf500" providerId="AD" clId="Web-{5AB95BAE-2CC0-DEB3-90EF-DAB8F3615E84}" dt="2022-02-18T12:23:18.209" v="642" actId="20577"/>
          <ac:spMkLst>
            <pc:docMk/>
            <pc:sldMk cId="451611715" sldId="470"/>
            <ac:spMk id="4" creationId="{5152CC23-25E3-7644-B20D-21C565D272FC}"/>
          </ac:spMkLst>
        </pc:spChg>
      </pc:sldChg>
      <pc:sldChg chg="modSp add ord replId">
        <pc:chgData name="Kai Meinke" userId="S::kai@delta-dao.com::f90ecb4e-61b0-4bfb-a2e1-2da5a49cf500" providerId="AD" clId="Web-{5AB95BAE-2CC0-DEB3-90EF-DAB8F3615E84}" dt="2022-02-18T12:22:09.490" v="631" actId="20577"/>
        <pc:sldMkLst>
          <pc:docMk/>
          <pc:sldMk cId="76685484" sldId="471"/>
        </pc:sldMkLst>
        <pc:spChg chg="mod">
          <ac:chgData name="Kai Meinke" userId="S::kai@delta-dao.com::f90ecb4e-61b0-4bfb-a2e1-2da5a49cf500" providerId="AD" clId="Web-{5AB95BAE-2CC0-DEB3-90EF-DAB8F3615E84}" dt="2022-02-18T12:22:09.490" v="631" actId="20577"/>
          <ac:spMkLst>
            <pc:docMk/>
            <pc:sldMk cId="76685484" sldId="471"/>
            <ac:spMk id="4" creationId="{5152CC23-25E3-7644-B20D-21C565D272FC}"/>
          </ac:spMkLst>
        </pc:spChg>
      </pc:sldChg>
      <pc:sldChg chg="add del replId">
        <pc:chgData name="Kai Meinke" userId="S::kai@delta-dao.com::f90ecb4e-61b0-4bfb-a2e1-2da5a49cf500" providerId="AD" clId="Web-{5AB95BAE-2CC0-DEB3-90EF-DAB8F3615E84}" dt="2022-02-18T12:57:42.040" v="1083"/>
        <pc:sldMkLst>
          <pc:docMk/>
          <pc:sldMk cId="2893312803" sldId="472"/>
        </pc:sldMkLst>
      </pc:sldChg>
      <pc:sldChg chg="addSp delSp modSp add replId">
        <pc:chgData name="Kai Meinke" userId="S::kai@delta-dao.com::f90ecb4e-61b0-4bfb-a2e1-2da5a49cf500" providerId="AD" clId="Web-{5AB95BAE-2CC0-DEB3-90EF-DAB8F3615E84}" dt="2022-02-18T12:55:57.148" v="1082" actId="20577"/>
        <pc:sldMkLst>
          <pc:docMk/>
          <pc:sldMk cId="1100734470" sldId="473"/>
        </pc:sldMkLst>
        <pc:spChg chg="add mod">
          <ac:chgData name="Kai Meinke" userId="S::kai@delta-dao.com::f90ecb4e-61b0-4bfb-a2e1-2da5a49cf500" providerId="AD" clId="Web-{5AB95BAE-2CC0-DEB3-90EF-DAB8F3615E84}" dt="2022-02-18T12:44:07.486" v="975" actId="14100"/>
          <ac:spMkLst>
            <pc:docMk/>
            <pc:sldMk cId="1100734470" sldId="473"/>
            <ac:spMk id="2" creationId="{02DBF582-FA22-422A-853D-91A3076FEB28}"/>
          </ac:spMkLst>
        </pc:spChg>
        <pc:spChg chg="add mod">
          <ac:chgData name="Kai Meinke" userId="S::kai@delta-dao.com::f90ecb4e-61b0-4bfb-a2e1-2da5a49cf500" providerId="AD" clId="Web-{5AB95BAE-2CC0-DEB3-90EF-DAB8F3615E84}" dt="2022-02-18T12:55:57.148" v="1082" actId="20577"/>
          <ac:spMkLst>
            <pc:docMk/>
            <pc:sldMk cId="1100734470" sldId="473"/>
            <ac:spMk id="15" creationId="{6B6D9BD9-CC59-42BB-A2A5-7CCAFD48E137}"/>
          </ac:spMkLst>
        </pc:spChg>
        <pc:spChg chg="add del mod">
          <ac:chgData name="Kai Meinke" userId="S::kai@delta-dao.com::f90ecb4e-61b0-4bfb-a2e1-2da5a49cf500" providerId="AD" clId="Web-{5AB95BAE-2CC0-DEB3-90EF-DAB8F3615E84}" dt="2022-02-18T12:41:49.406" v="912"/>
          <ac:spMkLst>
            <pc:docMk/>
            <pc:sldMk cId="1100734470" sldId="473"/>
            <ac:spMk id="16" creationId="{6BF8E5E4-F848-4294-B00F-9936C57D7F5B}"/>
          </ac:spMkLst>
        </pc:spChg>
        <pc:spChg chg="add mod">
          <ac:chgData name="Kai Meinke" userId="S::kai@delta-dao.com::f90ecb4e-61b0-4bfb-a2e1-2da5a49cf500" providerId="AD" clId="Web-{5AB95BAE-2CC0-DEB3-90EF-DAB8F3615E84}" dt="2022-02-18T12:53:48.272" v="1073" actId="20577"/>
          <ac:spMkLst>
            <pc:docMk/>
            <pc:sldMk cId="1100734470" sldId="473"/>
            <ac:spMk id="17" creationId="{825BFCBF-3E8E-4120-A905-1A4AB1521086}"/>
          </ac:spMkLst>
        </pc:spChg>
        <pc:spChg chg="add mod">
          <ac:chgData name="Kai Meinke" userId="S::kai@delta-dao.com::f90ecb4e-61b0-4bfb-a2e1-2da5a49cf500" providerId="AD" clId="Web-{5AB95BAE-2CC0-DEB3-90EF-DAB8F3615E84}" dt="2022-02-18T12:44:03.298" v="973" actId="14100"/>
          <ac:spMkLst>
            <pc:docMk/>
            <pc:sldMk cId="1100734470" sldId="473"/>
            <ac:spMk id="18" creationId="{59595D2D-FCC0-4F80-8AEC-1AA5F2E754A8}"/>
          </ac:spMkLst>
        </pc:spChg>
        <pc:spChg chg="add mod">
          <ac:chgData name="Kai Meinke" userId="S::kai@delta-dao.com::f90ecb4e-61b0-4bfb-a2e1-2da5a49cf500" providerId="AD" clId="Web-{5AB95BAE-2CC0-DEB3-90EF-DAB8F3615E84}" dt="2022-02-18T12:43:57.689" v="970" actId="20577"/>
          <ac:spMkLst>
            <pc:docMk/>
            <pc:sldMk cId="1100734470" sldId="473"/>
            <ac:spMk id="19" creationId="{0009AC13-D54E-44AE-9A66-2AECD7CED5D5}"/>
          </ac:spMkLst>
        </pc:spChg>
        <pc:spChg chg="add mod">
          <ac:chgData name="Kai Meinke" userId="S::kai@delta-dao.com::f90ecb4e-61b0-4bfb-a2e1-2da5a49cf500" providerId="AD" clId="Web-{5AB95BAE-2CC0-DEB3-90EF-DAB8F3615E84}" dt="2022-02-18T12:44:01.579" v="972" actId="14100"/>
          <ac:spMkLst>
            <pc:docMk/>
            <pc:sldMk cId="1100734470" sldId="473"/>
            <ac:spMk id="20" creationId="{FDCFDDC2-DA5C-4FAF-97F8-6EFFD89E5E8F}"/>
          </ac:spMkLst>
        </pc:spChg>
        <pc:spChg chg="mod">
          <ac:chgData name="Kai Meinke" userId="S::kai@delta-dao.com::f90ecb4e-61b0-4bfb-a2e1-2da5a49cf500" providerId="AD" clId="Web-{5AB95BAE-2CC0-DEB3-90EF-DAB8F3615E84}" dt="2022-02-18T12:38:17.623" v="815" actId="20577"/>
          <ac:spMkLst>
            <pc:docMk/>
            <pc:sldMk cId="1100734470" sldId="473"/>
            <ac:spMk id="105" creationId="{9DB57BE4-0D5E-0E42-AEB5-1821D3794617}"/>
          </ac:spMkLst>
        </pc:spChg>
      </pc:sldChg>
    </pc:docChg>
  </pc:docChgLst>
  <pc:docChgLst>
    <pc:chgData name="Moritz Kirstein" userId="S::moritz@delta-dao.com::d3c4620c-f239-48fa-8814-576b944f7a29" providerId="AD" clId="Web-{D5164075-687C-9EF4-A8A0-C16BCEC8AAB6}"/>
    <pc:docChg chg="modSld">
      <pc:chgData name="Moritz Kirstein" userId="S::moritz@delta-dao.com::d3c4620c-f239-48fa-8814-576b944f7a29" providerId="AD" clId="Web-{D5164075-687C-9EF4-A8A0-C16BCEC8AAB6}" dt="2022-02-18T12:44:07.225" v="5" actId="1076"/>
      <pc:docMkLst>
        <pc:docMk/>
      </pc:docMkLst>
      <pc:sldChg chg="delSp modSp">
        <pc:chgData name="Moritz Kirstein" userId="S::moritz@delta-dao.com::d3c4620c-f239-48fa-8814-576b944f7a29" providerId="AD" clId="Web-{D5164075-687C-9EF4-A8A0-C16BCEC8AAB6}" dt="2022-02-18T12:44:07.225" v="5" actId="1076"/>
        <pc:sldMkLst>
          <pc:docMk/>
          <pc:sldMk cId="3330552826" sldId="468"/>
        </pc:sldMkLst>
        <pc:picChg chg="mod">
          <ac:chgData name="Moritz Kirstein" userId="S::moritz@delta-dao.com::d3c4620c-f239-48fa-8814-576b944f7a29" providerId="AD" clId="Web-{D5164075-687C-9EF4-A8A0-C16BCEC8AAB6}" dt="2022-02-18T12:44:07.225" v="5" actId="1076"/>
          <ac:picMkLst>
            <pc:docMk/>
            <pc:sldMk cId="3330552826" sldId="468"/>
            <ac:picMk id="14" creationId="{204743A7-5A40-477F-A546-8A46491D7357}"/>
          </ac:picMkLst>
        </pc:picChg>
        <pc:picChg chg="del mod">
          <ac:chgData name="Moritz Kirstein" userId="S::moritz@delta-dao.com::d3c4620c-f239-48fa-8814-576b944f7a29" providerId="AD" clId="Web-{D5164075-687C-9EF4-A8A0-C16BCEC8AAB6}" dt="2022-02-18T12:42:05.849" v="3"/>
          <ac:picMkLst>
            <pc:docMk/>
            <pc:sldMk cId="3330552826" sldId="468"/>
            <ac:picMk id="21" creationId="{43D1DBCB-D001-48D5-8D9B-A3A5B87DEC43}"/>
          </ac:picMkLst>
        </pc:picChg>
        <pc:picChg chg="del mod">
          <ac:chgData name="Moritz Kirstein" userId="S::moritz@delta-dao.com::d3c4620c-f239-48fa-8814-576b944f7a29" providerId="AD" clId="Web-{D5164075-687C-9EF4-A8A0-C16BCEC8AAB6}" dt="2022-02-18T12:42:06.802" v="4"/>
          <ac:picMkLst>
            <pc:docMk/>
            <pc:sldMk cId="3330552826" sldId="468"/>
            <ac:picMk id="22" creationId="{BD75EBB8-E6E6-4F97-904C-A5A6CA9DA5F9}"/>
          </ac:picMkLst>
        </pc:picChg>
        <pc:picChg chg="del">
          <ac:chgData name="Moritz Kirstein" userId="S::moritz@delta-dao.com::d3c4620c-f239-48fa-8814-576b944f7a29" providerId="AD" clId="Web-{D5164075-687C-9EF4-A8A0-C16BCEC8AAB6}" dt="2022-02-18T12:41:56.224" v="0"/>
          <ac:picMkLst>
            <pc:docMk/>
            <pc:sldMk cId="3330552826" sldId="468"/>
            <ac:picMk id="27" creationId="{12A90AA0-9DA0-4BA1-971F-43BBFE6865C5}"/>
          </ac:picMkLst>
        </pc:picChg>
      </pc:sldChg>
    </pc:docChg>
  </pc:docChgLst>
  <pc:docChgLst>
    <pc:chgData name="Frederic Schwill" userId="S::frederic@delta-dao.com::a27c412a-c1e9-4df5-b256-549222e1db41" providerId="AD" clId="Web-{6D39485A-CD30-C019-B063-33784A74F6D4}"/>
    <pc:docChg chg="modSld">
      <pc:chgData name="Frederic Schwill" userId="S::frederic@delta-dao.com::a27c412a-c1e9-4df5-b256-549222e1db41" providerId="AD" clId="Web-{6D39485A-CD30-C019-B063-33784A74F6D4}" dt="2022-02-18T12:42:36.240" v="73" actId="1076"/>
      <pc:docMkLst>
        <pc:docMk/>
      </pc:docMkLst>
      <pc:sldChg chg="addSp delSp modSp">
        <pc:chgData name="Frederic Schwill" userId="S::frederic@delta-dao.com::a27c412a-c1e9-4df5-b256-549222e1db41" providerId="AD" clId="Web-{6D39485A-CD30-C019-B063-33784A74F6D4}" dt="2022-02-18T12:42:36.240" v="73" actId="1076"/>
        <pc:sldMkLst>
          <pc:docMk/>
          <pc:sldMk cId="3330552826" sldId="468"/>
        </pc:sldMkLst>
        <pc:picChg chg="mod">
          <ac:chgData name="Frederic Schwill" userId="S::frederic@delta-dao.com::a27c412a-c1e9-4df5-b256-549222e1db41" providerId="AD" clId="Web-{6D39485A-CD30-C019-B063-33784A74F6D4}" dt="2022-02-18T12:42:36.240" v="73" actId="1076"/>
          <ac:picMkLst>
            <pc:docMk/>
            <pc:sldMk cId="3330552826" sldId="468"/>
            <ac:picMk id="3" creationId="{57EB92D2-8634-4FE8-8B06-CBB5120C740E}"/>
          </ac:picMkLst>
        </pc:picChg>
        <pc:picChg chg="mod">
          <ac:chgData name="Frederic Schwill" userId="S::frederic@delta-dao.com::a27c412a-c1e9-4df5-b256-549222e1db41" providerId="AD" clId="Web-{6D39485A-CD30-C019-B063-33784A74F6D4}" dt="2022-02-18T12:42:19.115" v="66" actId="1076"/>
          <ac:picMkLst>
            <pc:docMk/>
            <pc:sldMk cId="3330552826" sldId="468"/>
            <ac:picMk id="4" creationId="{F9554CAD-8928-48E6-8809-CC9564499C47}"/>
          </ac:picMkLst>
        </pc:picChg>
        <pc:picChg chg="mod">
          <ac:chgData name="Frederic Schwill" userId="S::frederic@delta-dao.com::a27c412a-c1e9-4df5-b256-549222e1db41" providerId="AD" clId="Web-{6D39485A-CD30-C019-B063-33784A74F6D4}" dt="2022-02-18T12:42:25.146" v="68" actId="1076"/>
          <ac:picMkLst>
            <pc:docMk/>
            <pc:sldMk cId="3330552826" sldId="468"/>
            <ac:picMk id="5" creationId="{2633CA07-09BC-43E5-B813-35C6E7231BBA}"/>
          </ac:picMkLst>
        </pc:picChg>
        <pc:picChg chg="mod">
          <ac:chgData name="Frederic Schwill" userId="S::frederic@delta-dao.com::a27c412a-c1e9-4df5-b256-549222e1db41" providerId="AD" clId="Web-{6D39485A-CD30-C019-B063-33784A74F6D4}" dt="2022-02-18T12:38:53.692" v="9" actId="1076"/>
          <ac:picMkLst>
            <pc:docMk/>
            <pc:sldMk cId="3330552826" sldId="468"/>
            <ac:picMk id="8" creationId="{CD610AF1-C970-46C4-8114-DA962BA0648F}"/>
          </ac:picMkLst>
        </pc:picChg>
        <pc:picChg chg="mod">
          <ac:chgData name="Frederic Schwill" userId="S::frederic@delta-dao.com::a27c412a-c1e9-4df5-b256-549222e1db41" providerId="AD" clId="Web-{6D39485A-CD30-C019-B063-33784A74F6D4}" dt="2022-02-18T12:39:36.442" v="19" actId="1076"/>
          <ac:picMkLst>
            <pc:docMk/>
            <pc:sldMk cId="3330552826" sldId="468"/>
            <ac:picMk id="9" creationId="{4277D9A9-C404-44EE-B327-E3074FAC0A0E}"/>
          </ac:picMkLst>
        </pc:picChg>
        <pc:picChg chg="del">
          <ac:chgData name="Frederic Schwill" userId="S::frederic@delta-dao.com::a27c412a-c1e9-4df5-b256-549222e1db41" providerId="AD" clId="Web-{6D39485A-CD30-C019-B063-33784A74F6D4}" dt="2022-02-18T12:37:32.613" v="0"/>
          <ac:picMkLst>
            <pc:docMk/>
            <pc:sldMk cId="3330552826" sldId="468"/>
            <ac:picMk id="10" creationId="{BC3BBC5B-7F41-4995-AB22-C1717026679B}"/>
          </ac:picMkLst>
        </pc:picChg>
        <pc:picChg chg="mod">
          <ac:chgData name="Frederic Schwill" userId="S::frederic@delta-dao.com::a27c412a-c1e9-4df5-b256-549222e1db41" providerId="AD" clId="Web-{6D39485A-CD30-C019-B063-33784A74F6D4}" dt="2022-02-18T12:42:34.068" v="72" actId="1076"/>
          <ac:picMkLst>
            <pc:docMk/>
            <pc:sldMk cId="3330552826" sldId="468"/>
            <ac:picMk id="11" creationId="{0690A02E-A0F9-479B-9A74-F1052BB98C3E}"/>
          </ac:picMkLst>
        </pc:picChg>
        <pc:picChg chg="mod">
          <ac:chgData name="Frederic Schwill" userId="S::frederic@delta-dao.com::a27c412a-c1e9-4df5-b256-549222e1db41" providerId="AD" clId="Web-{6D39485A-CD30-C019-B063-33784A74F6D4}" dt="2022-02-18T12:40:18.255" v="32" actId="1076"/>
          <ac:picMkLst>
            <pc:docMk/>
            <pc:sldMk cId="3330552826" sldId="468"/>
            <ac:picMk id="12" creationId="{DA7D8429-412F-4EE4-8C49-511787463CD6}"/>
          </ac:picMkLst>
        </pc:picChg>
        <pc:picChg chg="mod">
          <ac:chgData name="Frederic Schwill" userId="S::frederic@delta-dao.com::a27c412a-c1e9-4df5-b256-549222e1db41" providerId="AD" clId="Web-{6D39485A-CD30-C019-B063-33784A74F6D4}" dt="2022-02-18T12:41:30.271" v="56" actId="1076"/>
          <ac:picMkLst>
            <pc:docMk/>
            <pc:sldMk cId="3330552826" sldId="468"/>
            <ac:picMk id="13" creationId="{C88DE4D1-5607-4C55-80DA-B8DF76116A72}"/>
          </ac:picMkLst>
        </pc:picChg>
        <pc:picChg chg="mod">
          <ac:chgData name="Frederic Schwill" userId="S::frederic@delta-dao.com::a27c412a-c1e9-4df5-b256-549222e1db41" providerId="AD" clId="Web-{6D39485A-CD30-C019-B063-33784A74F6D4}" dt="2022-02-18T12:41:47.427" v="60" actId="1076"/>
          <ac:picMkLst>
            <pc:docMk/>
            <pc:sldMk cId="3330552826" sldId="468"/>
            <ac:picMk id="14" creationId="{204743A7-5A40-477F-A546-8A46491D7357}"/>
          </ac:picMkLst>
        </pc:picChg>
        <pc:picChg chg="mod">
          <ac:chgData name="Frederic Schwill" userId="S::frederic@delta-dao.com::a27c412a-c1e9-4df5-b256-549222e1db41" providerId="AD" clId="Web-{6D39485A-CD30-C019-B063-33784A74F6D4}" dt="2022-02-18T12:40:02.458" v="25" actId="1076"/>
          <ac:picMkLst>
            <pc:docMk/>
            <pc:sldMk cId="3330552826" sldId="468"/>
            <ac:picMk id="15" creationId="{6648145E-CF06-4E24-B006-20FFE81142BB}"/>
          </ac:picMkLst>
        </pc:picChg>
        <pc:picChg chg="mod">
          <ac:chgData name="Frederic Schwill" userId="S::frederic@delta-dao.com::a27c412a-c1e9-4df5-b256-549222e1db41" providerId="AD" clId="Web-{6D39485A-CD30-C019-B063-33784A74F6D4}" dt="2022-02-18T12:40:10.880" v="28" actId="1076"/>
          <ac:picMkLst>
            <pc:docMk/>
            <pc:sldMk cId="3330552826" sldId="468"/>
            <ac:picMk id="16" creationId="{628671FC-A58B-4E12-A9AB-1D11D4BCE873}"/>
          </ac:picMkLst>
        </pc:picChg>
        <pc:picChg chg="mod">
          <ac:chgData name="Frederic Schwill" userId="S::frederic@delta-dao.com::a27c412a-c1e9-4df5-b256-549222e1db41" providerId="AD" clId="Web-{6D39485A-CD30-C019-B063-33784A74F6D4}" dt="2022-02-18T12:40:51.677" v="43" actId="1076"/>
          <ac:picMkLst>
            <pc:docMk/>
            <pc:sldMk cId="3330552826" sldId="468"/>
            <ac:picMk id="17" creationId="{1C33E63E-5B0B-4668-8561-1A75B5CD5646}"/>
          </ac:picMkLst>
        </pc:picChg>
        <pc:picChg chg="mod">
          <ac:chgData name="Frederic Schwill" userId="S::frederic@delta-dao.com::a27c412a-c1e9-4df5-b256-549222e1db41" providerId="AD" clId="Web-{6D39485A-CD30-C019-B063-33784A74F6D4}" dt="2022-02-18T12:41:01.864" v="47" actId="1076"/>
          <ac:picMkLst>
            <pc:docMk/>
            <pc:sldMk cId="3330552826" sldId="468"/>
            <ac:picMk id="18" creationId="{7E446F0A-A349-41DB-8509-8A2E69855F64}"/>
          </ac:picMkLst>
        </pc:picChg>
        <pc:picChg chg="mod">
          <ac:chgData name="Frederic Schwill" userId="S::frederic@delta-dao.com::a27c412a-c1e9-4df5-b256-549222e1db41" providerId="AD" clId="Web-{6D39485A-CD30-C019-B063-33784A74F6D4}" dt="2022-02-18T12:40:48.692" v="42" actId="1076"/>
          <ac:picMkLst>
            <pc:docMk/>
            <pc:sldMk cId="3330552826" sldId="468"/>
            <ac:picMk id="19" creationId="{59DDA76A-10AD-4E76-8D09-A34E0246E469}"/>
          </ac:picMkLst>
        </pc:picChg>
        <pc:picChg chg="mod">
          <ac:chgData name="Frederic Schwill" userId="S::frederic@delta-dao.com::a27c412a-c1e9-4df5-b256-549222e1db41" providerId="AD" clId="Web-{6D39485A-CD30-C019-B063-33784A74F6D4}" dt="2022-02-18T12:41:00.989" v="46" actId="1076"/>
          <ac:picMkLst>
            <pc:docMk/>
            <pc:sldMk cId="3330552826" sldId="468"/>
            <ac:picMk id="20" creationId="{4F8F6B9F-DBCF-4EE0-8E55-5F2A3FE12CEE}"/>
          </ac:picMkLst>
        </pc:picChg>
        <pc:picChg chg="add mod">
          <ac:chgData name="Frederic Schwill" userId="S::frederic@delta-dao.com::a27c412a-c1e9-4df5-b256-549222e1db41" providerId="AD" clId="Web-{6D39485A-CD30-C019-B063-33784A74F6D4}" dt="2022-02-18T12:37:35.379" v="1"/>
          <ac:picMkLst>
            <pc:docMk/>
            <pc:sldMk cId="3330552826" sldId="468"/>
            <ac:picMk id="21" creationId="{43D1DBCB-D001-48D5-8D9B-A3A5B87DEC43}"/>
          </ac:picMkLst>
        </pc:picChg>
        <pc:picChg chg="add mod">
          <ac:chgData name="Frederic Schwill" userId="S::frederic@delta-dao.com::a27c412a-c1e9-4df5-b256-549222e1db41" providerId="AD" clId="Web-{6D39485A-CD30-C019-B063-33784A74F6D4}" dt="2022-02-18T12:37:43.722" v="2"/>
          <ac:picMkLst>
            <pc:docMk/>
            <pc:sldMk cId="3330552826" sldId="468"/>
            <ac:picMk id="22" creationId="{BD75EBB8-E6E6-4F97-904C-A5A6CA9DA5F9}"/>
          </ac:picMkLst>
        </pc:picChg>
        <pc:picChg chg="mod">
          <ac:chgData name="Frederic Schwill" userId="S::frederic@delta-dao.com::a27c412a-c1e9-4df5-b256-549222e1db41" providerId="AD" clId="Web-{6D39485A-CD30-C019-B063-33784A74F6D4}" dt="2022-02-18T12:42:26.990" v="69" actId="1076"/>
          <ac:picMkLst>
            <pc:docMk/>
            <pc:sldMk cId="3330552826" sldId="468"/>
            <ac:picMk id="23" creationId="{88E88DB8-F045-47B5-9267-FF9FDEAB68B1}"/>
          </ac:picMkLst>
        </pc:picChg>
        <pc:picChg chg="mod">
          <ac:chgData name="Frederic Schwill" userId="S::frederic@delta-dao.com::a27c412a-c1e9-4df5-b256-549222e1db41" providerId="AD" clId="Web-{6D39485A-CD30-C019-B063-33784A74F6D4}" dt="2022-02-18T12:41:38.333" v="59" actId="1076"/>
          <ac:picMkLst>
            <pc:docMk/>
            <pc:sldMk cId="3330552826" sldId="468"/>
            <ac:picMk id="24" creationId="{41DA68B0-7DC5-4F2D-861C-79017BFC3712}"/>
          </ac:picMkLst>
        </pc:picChg>
        <pc:picChg chg="mod">
          <ac:chgData name="Frederic Schwill" userId="S::frederic@delta-dao.com::a27c412a-c1e9-4df5-b256-549222e1db41" providerId="AD" clId="Web-{6D39485A-CD30-C019-B063-33784A74F6D4}" dt="2022-02-18T12:41:35.755" v="58" actId="1076"/>
          <ac:picMkLst>
            <pc:docMk/>
            <pc:sldMk cId="3330552826" sldId="468"/>
            <ac:picMk id="25" creationId="{E5AC9C80-ED1E-4A9F-B23B-B2BA93EDCE1E}"/>
          </ac:picMkLst>
        </pc:picChg>
        <pc:picChg chg="mod">
          <ac:chgData name="Frederic Schwill" userId="S::frederic@delta-dao.com::a27c412a-c1e9-4df5-b256-549222e1db41" providerId="AD" clId="Web-{6D39485A-CD30-C019-B063-33784A74F6D4}" dt="2022-02-18T12:41:50.099" v="61" actId="1076"/>
          <ac:picMkLst>
            <pc:docMk/>
            <pc:sldMk cId="3330552826" sldId="468"/>
            <ac:picMk id="26" creationId="{1EF3914D-95A0-4F2B-AA6E-E539A33FB7D9}"/>
          </ac:picMkLst>
        </pc:picChg>
        <pc:picChg chg="add mod">
          <ac:chgData name="Frederic Schwill" userId="S::frederic@delta-dao.com::a27c412a-c1e9-4df5-b256-549222e1db41" providerId="AD" clId="Web-{6D39485A-CD30-C019-B063-33784A74F6D4}" dt="2022-02-18T12:37:50.676" v="3"/>
          <ac:picMkLst>
            <pc:docMk/>
            <pc:sldMk cId="3330552826" sldId="468"/>
            <ac:picMk id="27" creationId="{12A90AA0-9DA0-4BA1-971F-43BBFE6865C5}"/>
          </ac:picMkLst>
        </pc:picChg>
        <pc:picChg chg="add mod">
          <ac:chgData name="Frederic Schwill" userId="S::frederic@delta-dao.com::a27c412a-c1e9-4df5-b256-549222e1db41" providerId="AD" clId="Web-{6D39485A-CD30-C019-B063-33784A74F6D4}" dt="2022-02-18T12:41:56.443" v="64" actId="1076"/>
          <ac:picMkLst>
            <pc:docMk/>
            <pc:sldMk cId="3330552826" sldId="468"/>
            <ac:picMk id="28" creationId="{EE9C60AD-F4CA-44CE-9A0A-FDCFEA023595}"/>
          </ac:picMkLst>
        </pc:picChg>
        <pc:picChg chg="mod">
          <ac:chgData name="Frederic Schwill" userId="S::frederic@delta-dao.com::a27c412a-c1e9-4df5-b256-549222e1db41" providerId="AD" clId="Web-{6D39485A-CD30-C019-B063-33784A74F6D4}" dt="2022-02-18T12:41:50.208" v="62" actId="1076"/>
          <ac:picMkLst>
            <pc:docMk/>
            <pc:sldMk cId="3330552826" sldId="468"/>
            <ac:picMk id="30" creationId="{14576C86-100D-40B3-AB12-C719D8CEF78C}"/>
          </ac:picMkLst>
        </pc:picChg>
        <pc:picChg chg="mod">
          <ac:chgData name="Frederic Schwill" userId="S::frederic@delta-dao.com::a27c412a-c1e9-4df5-b256-549222e1db41" providerId="AD" clId="Web-{6D39485A-CD30-C019-B063-33784A74F6D4}" dt="2022-02-18T12:40:54.036" v="44" actId="1076"/>
          <ac:picMkLst>
            <pc:docMk/>
            <pc:sldMk cId="3330552826" sldId="468"/>
            <ac:picMk id="31" creationId="{DA4D9302-BAA4-4E05-AE74-B1E320FC4407}"/>
          </ac:picMkLst>
        </pc:picChg>
      </pc:sldChg>
    </pc:docChg>
  </pc:docChgLst>
  <pc:docChgLst>
    <pc:chgData name="Thomas Komenda" userId="S::thomas@delta-dao.com::4f6e33d0-81d4-4d4c-bb8d-c102c64e7a40" providerId="AD" clId="Web-{2FA64F93-086C-F2B9-BE51-5CD74C79CA2B}"/>
    <pc:docChg chg="mod">
      <pc:chgData name="Thomas Komenda" userId="S::thomas@delta-dao.com::4f6e33d0-81d4-4d4c-bb8d-c102c64e7a40" providerId="AD" clId="Web-{2FA64F93-086C-F2B9-BE51-5CD74C79CA2B}" dt="2022-03-24T22:19:03.431" v="13"/>
      <pc:docMkLst>
        <pc:docMk/>
      </pc:docMkLst>
      <pc:sldChg chg="addCm">
        <pc:chgData name="Thomas Komenda" userId="S::thomas@delta-dao.com::4f6e33d0-81d4-4d4c-bb8d-c102c64e7a40" providerId="AD" clId="Web-{2FA64F93-086C-F2B9-BE51-5CD74C79CA2B}" dt="2022-03-24T22:11:22.286" v="12"/>
        <pc:sldMkLst>
          <pc:docMk/>
          <pc:sldMk cId="4122938993" sldId="452"/>
        </pc:sldMkLst>
      </pc:sldChg>
      <pc:sldChg chg="addCm">
        <pc:chgData name="Thomas Komenda" userId="S::thomas@delta-dao.com::4f6e33d0-81d4-4d4c-bb8d-c102c64e7a40" providerId="AD" clId="Web-{2FA64F93-086C-F2B9-BE51-5CD74C79CA2B}" dt="2022-03-24T22:10:51.332" v="11"/>
        <pc:sldMkLst>
          <pc:docMk/>
          <pc:sldMk cId="1100734470" sldId="473"/>
        </pc:sldMkLst>
      </pc:sldChg>
      <pc:sldChg chg="addCm">
        <pc:chgData name="Thomas Komenda" userId="S::thomas@delta-dao.com::4f6e33d0-81d4-4d4c-bb8d-c102c64e7a40" providerId="AD" clId="Web-{2FA64F93-086C-F2B9-BE51-5CD74C79CA2B}" dt="2022-03-24T20:26:13.560" v="7"/>
        <pc:sldMkLst>
          <pc:docMk/>
          <pc:sldMk cId="1727003987" sldId="478"/>
        </pc:sldMkLst>
      </pc:sldChg>
      <pc:sldChg chg="addCm">
        <pc:chgData name="Thomas Komenda" userId="S::thomas@delta-dao.com::4f6e33d0-81d4-4d4c-bb8d-c102c64e7a40" providerId="AD" clId="Web-{2FA64F93-086C-F2B9-BE51-5CD74C79CA2B}" dt="2022-03-24T22:19:03.431" v="13"/>
        <pc:sldMkLst>
          <pc:docMk/>
          <pc:sldMk cId="3952365190" sldId="481"/>
        </pc:sldMkLst>
      </pc:sldChg>
      <pc:sldChg chg="addCm">
        <pc:chgData name="Thomas Komenda" userId="S::thomas@delta-dao.com::4f6e33d0-81d4-4d4c-bb8d-c102c64e7a40" providerId="AD" clId="Web-{2FA64F93-086C-F2B9-BE51-5CD74C79CA2B}" dt="2022-03-24T20:08:19.617" v="3"/>
        <pc:sldMkLst>
          <pc:docMk/>
          <pc:sldMk cId="4228402374" sldId="486"/>
        </pc:sldMkLst>
      </pc:sldChg>
      <pc:sldChg chg="addCm">
        <pc:chgData name="Thomas Komenda" userId="S::thomas@delta-dao.com::4f6e33d0-81d4-4d4c-bb8d-c102c64e7a40" providerId="AD" clId="Web-{2FA64F93-086C-F2B9-BE51-5CD74C79CA2B}" dt="2022-03-24T20:39:13.736" v="10"/>
        <pc:sldMkLst>
          <pc:docMk/>
          <pc:sldMk cId="3822229579" sldId="489"/>
        </pc:sldMkLst>
      </pc:sldChg>
      <pc:sldChg chg="addCm">
        <pc:chgData name="Thomas Komenda" userId="S::thomas@delta-dao.com::4f6e33d0-81d4-4d4c-bb8d-c102c64e7a40" providerId="AD" clId="Web-{2FA64F93-086C-F2B9-BE51-5CD74C79CA2B}" dt="2022-03-24T20:02:50.771" v="2"/>
        <pc:sldMkLst>
          <pc:docMk/>
          <pc:sldMk cId="1602397038" sldId="490"/>
        </pc:sldMkLst>
      </pc:sldChg>
      <pc:sldChg chg="addCm">
        <pc:chgData name="Thomas Komenda" userId="S::thomas@delta-dao.com::4f6e33d0-81d4-4d4c-bb8d-c102c64e7a40" providerId="AD" clId="Web-{2FA64F93-086C-F2B9-BE51-5CD74C79CA2B}" dt="2022-03-24T20:01:39.521" v="1"/>
        <pc:sldMkLst>
          <pc:docMk/>
          <pc:sldMk cId="710883682" sldId="491"/>
        </pc:sldMkLst>
      </pc:sldChg>
      <pc:sldChg chg="addCm">
        <pc:chgData name="Thomas Komenda" userId="S::thomas@delta-dao.com::4f6e33d0-81d4-4d4c-bb8d-c102c64e7a40" providerId="AD" clId="Web-{2FA64F93-086C-F2B9-BE51-5CD74C79CA2B}" dt="2022-03-24T20:13:58.400" v="4"/>
        <pc:sldMkLst>
          <pc:docMk/>
          <pc:sldMk cId="233011047" sldId="493"/>
        </pc:sldMkLst>
      </pc:sldChg>
      <pc:sldChg chg="addCm">
        <pc:chgData name="Thomas Komenda" userId="S::thomas@delta-dao.com::4f6e33d0-81d4-4d4c-bb8d-c102c64e7a40" providerId="AD" clId="Web-{2FA64F93-086C-F2B9-BE51-5CD74C79CA2B}" dt="2022-03-24T20:18:03.464" v="5"/>
        <pc:sldMkLst>
          <pc:docMk/>
          <pc:sldMk cId="3969935411" sldId="494"/>
        </pc:sldMkLst>
      </pc:sldChg>
      <pc:sldChg chg="addCm">
        <pc:chgData name="Thomas Komenda" userId="S::thomas@delta-dao.com::4f6e33d0-81d4-4d4c-bb8d-c102c64e7a40" providerId="AD" clId="Web-{2FA64F93-086C-F2B9-BE51-5CD74C79CA2B}" dt="2022-03-24T20:22:58.434" v="6"/>
        <pc:sldMkLst>
          <pc:docMk/>
          <pc:sldMk cId="688157913" sldId="495"/>
        </pc:sldMkLst>
      </pc:sldChg>
      <pc:sldChg chg="addCm">
        <pc:chgData name="Thomas Komenda" userId="S::thomas@delta-dao.com::4f6e33d0-81d4-4d4c-bb8d-c102c64e7a40" providerId="AD" clId="Web-{2FA64F93-086C-F2B9-BE51-5CD74C79CA2B}" dt="2022-03-24T20:37:35.486" v="9"/>
        <pc:sldMkLst>
          <pc:docMk/>
          <pc:sldMk cId="2503193908" sldId="496"/>
        </pc:sldMkLst>
      </pc:sldChg>
    </pc:docChg>
  </pc:docChgLst>
  <pc:docChgLst>
    <pc:chgData name="Kai Meinke" userId="S::kai@delta-dao.com::f90ecb4e-61b0-4bfb-a2e1-2da5a49cf500" providerId="AD" clId="Web-{E81ACBB1-4D9C-D4E9-A992-2636BBE9C2C4}"/>
    <pc:docChg chg="addSld modSld">
      <pc:chgData name="Kai Meinke" userId="S::kai@delta-dao.com::f90ecb4e-61b0-4bfb-a2e1-2da5a49cf500" providerId="AD" clId="Web-{E81ACBB1-4D9C-D4E9-A992-2636BBE9C2C4}" dt="2022-03-22T15:47:49.008" v="434" actId="20577"/>
      <pc:docMkLst>
        <pc:docMk/>
      </pc:docMkLst>
      <pc:sldChg chg="addSp modSp">
        <pc:chgData name="Kai Meinke" userId="S::kai@delta-dao.com::f90ecb4e-61b0-4bfb-a2e1-2da5a49cf500" providerId="AD" clId="Web-{E81ACBB1-4D9C-D4E9-A992-2636BBE9C2C4}" dt="2022-03-22T15:34:28.858" v="133" actId="1076"/>
        <pc:sldMkLst>
          <pc:docMk/>
          <pc:sldMk cId="1100734470" sldId="473"/>
        </pc:sldMkLst>
        <pc:spChg chg="mod">
          <ac:chgData name="Kai Meinke" userId="S::kai@delta-dao.com::f90ecb4e-61b0-4bfb-a2e1-2da5a49cf500" providerId="AD" clId="Web-{E81ACBB1-4D9C-D4E9-A992-2636BBE9C2C4}" dt="2022-03-22T15:33:48.670" v="106" actId="1076"/>
          <ac:spMkLst>
            <pc:docMk/>
            <pc:sldMk cId="1100734470" sldId="473"/>
            <ac:spMk id="17" creationId="{825BFCBF-3E8E-4120-A905-1A4AB1521086}"/>
          </ac:spMkLst>
        </pc:spChg>
        <pc:spChg chg="mod">
          <ac:chgData name="Kai Meinke" userId="S::kai@delta-dao.com::f90ecb4e-61b0-4bfb-a2e1-2da5a49cf500" providerId="AD" clId="Web-{E81ACBB1-4D9C-D4E9-A992-2636BBE9C2C4}" dt="2022-03-22T15:33:51.607" v="107" actId="1076"/>
          <ac:spMkLst>
            <pc:docMk/>
            <pc:sldMk cId="1100734470" sldId="473"/>
            <ac:spMk id="18" creationId="{59595D2D-FCC0-4F80-8AEC-1AA5F2E754A8}"/>
          </ac:spMkLst>
        </pc:spChg>
        <pc:spChg chg="mod">
          <ac:chgData name="Kai Meinke" userId="S::kai@delta-dao.com::f90ecb4e-61b0-4bfb-a2e1-2da5a49cf500" providerId="AD" clId="Web-{E81ACBB1-4D9C-D4E9-A992-2636BBE9C2C4}" dt="2022-03-22T15:33:54.514" v="108" actId="1076"/>
          <ac:spMkLst>
            <pc:docMk/>
            <pc:sldMk cId="1100734470" sldId="473"/>
            <ac:spMk id="19" creationId="{0009AC13-D54E-44AE-9A66-2AECD7CED5D5}"/>
          </ac:spMkLst>
        </pc:spChg>
        <pc:spChg chg="mod">
          <ac:chgData name="Kai Meinke" userId="S::kai@delta-dao.com::f90ecb4e-61b0-4bfb-a2e1-2da5a49cf500" providerId="AD" clId="Web-{E81ACBB1-4D9C-D4E9-A992-2636BBE9C2C4}" dt="2022-03-22T15:33:57.514" v="109" actId="1076"/>
          <ac:spMkLst>
            <pc:docMk/>
            <pc:sldMk cId="1100734470" sldId="473"/>
            <ac:spMk id="20" creationId="{FDCFDDC2-DA5C-4FAF-97F8-6EFFD89E5E8F}"/>
          </ac:spMkLst>
        </pc:spChg>
        <pc:spChg chg="add mod">
          <ac:chgData name="Kai Meinke" userId="S::kai@delta-dao.com::f90ecb4e-61b0-4bfb-a2e1-2da5a49cf500" providerId="AD" clId="Web-{E81ACBB1-4D9C-D4E9-A992-2636BBE9C2C4}" dt="2022-03-22T15:34:28.858" v="133" actId="1076"/>
          <ac:spMkLst>
            <pc:docMk/>
            <pc:sldMk cId="1100734470" sldId="473"/>
            <ac:spMk id="21" creationId="{A4FDA272-1A86-CB29-FE8E-22D0C74A320C}"/>
          </ac:spMkLst>
        </pc:spChg>
      </pc:sldChg>
      <pc:sldChg chg="modSp">
        <pc:chgData name="Kai Meinke" userId="S::kai@delta-dao.com::f90ecb4e-61b0-4bfb-a2e1-2da5a49cf500" providerId="AD" clId="Web-{E81ACBB1-4D9C-D4E9-A992-2636BBE9C2C4}" dt="2022-03-22T15:35:39.093" v="173" actId="20577"/>
        <pc:sldMkLst>
          <pc:docMk/>
          <pc:sldMk cId="2441286856" sldId="480"/>
        </pc:sldMkLst>
        <pc:spChg chg="mod">
          <ac:chgData name="Kai Meinke" userId="S::kai@delta-dao.com::f90ecb4e-61b0-4bfb-a2e1-2da5a49cf500" providerId="AD" clId="Web-{E81ACBB1-4D9C-D4E9-A992-2636BBE9C2C4}" dt="2022-03-22T15:35:39.093" v="173" actId="20577"/>
          <ac:spMkLst>
            <pc:docMk/>
            <pc:sldMk cId="2441286856" sldId="480"/>
            <ac:spMk id="15" creationId="{C342F132-E2A4-B2E3-9C08-ABC93D6023F8}"/>
          </ac:spMkLst>
        </pc:spChg>
        <pc:spChg chg="mod">
          <ac:chgData name="Kai Meinke" userId="S::kai@delta-dao.com::f90ecb4e-61b0-4bfb-a2e1-2da5a49cf500" providerId="AD" clId="Web-{E81ACBB1-4D9C-D4E9-A992-2636BBE9C2C4}" dt="2022-03-22T15:35:08.155" v="147" actId="1076"/>
          <ac:spMkLst>
            <pc:docMk/>
            <pc:sldMk cId="2441286856" sldId="480"/>
            <ac:spMk id="105" creationId="{9DB57BE4-0D5E-0E42-AEB5-1821D3794617}"/>
          </ac:spMkLst>
        </pc:spChg>
      </pc:sldChg>
      <pc:sldChg chg="modSp">
        <pc:chgData name="Kai Meinke" userId="S::kai@delta-dao.com::f90ecb4e-61b0-4bfb-a2e1-2da5a49cf500" providerId="AD" clId="Web-{E81ACBB1-4D9C-D4E9-A992-2636BBE9C2C4}" dt="2022-03-22T15:40:57.690" v="208" actId="20577"/>
        <pc:sldMkLst>
          <pc:docMk/>
          <pc:sldMk cId="4228402374" sldId="486"/>
        </pc:sldMkLst>
        <pc:spChg chg="mod">
          <ac:chgData name="Kai Meinke" userId="S::kai@delta-dao.com::f90ecb4e-61b0-4bfb-a2e1-2da5a49cf500" providerId="AD" clId="Web-{E81ACBB1-4D9C-D4E9-A992-2636BBE9C2C4}" dt="2022-03-22T15:36:24.906" v="178" actId="20577"/>
          <ac:spMkLst>
            <pc:docMk/>
            <pc:sldMk cId="4228402374" sldId="486"/>
            <ac:spMk id="2" creationId="{81F9857D-9ACC-46BF-50CD-21C5B18D1290}"/>
          </ac:spMkLst>
        </pc:spChg>
        <pc:spChg chg="mod">
          <ac:chgData name="Kai Meinke" userId="S::kai@delta-dao.com::f90ecb4e-61b0-4bfb-a2e1-2da5a49cf500" providerId="AD" clId="Web-{E81ACBB1-4D9C-D4E9-A992-2636BBE9C2C4}" dt="2022-03-22T15:39:31.986" v="200" actId="20577"/>
          <ac:spMkLst>
            <pc:docMk/>
            <pc:sldMk cId="4228402374" sldId="486"/>
            <ac:spMk id="15" creationId="{AB44C37B-BB0B-28C8-55D7-E66C11949CC2}"/>
          </ac:spMkLst>
        </pc:spChg>
        <pc:spChg chg="mod">
          <ac:chgData name="Kai Meinke" userId="S::kai@delta-dao.com::f90ecb4e-61b0-4bfb-a2e1-2da5a49cf500" providerId="AD" clId="Web-{E81ACBB1-4D9C-D4E9-A992-2636BBE9C2C4}" dt="2022-03-22T15:39:09.986" v="198" actId="20577"/>
          <ac:spMkLst>
            <pc:docMk/>
            <pc:sldMk cId="4228402374" sldId="486"/>
            <ac:spMk id="16" creationId="{988016F8-BB81-F294-D2A5-887F08F4779C}"/>
          </ac:spMkLst>
        </pc:spChg>
        <pc:spChg chg="mod">
          <ac:chgData name="Kai Meinke" userId="S::kai@delta-dao.com::f90ecb4e-61b0-4bfb-a2e1-2da5a49cf500" providerId="AD" clId="Web-{E81ACBB1-4D9C-D4E9-A992-2636BBE9C2C4}" dt="2022-03-22T15:37:26.329" v="184" actId="20577"/>
          <ac:spMkLst>
            <pc:docMk/>
            <pc:sldMk cId="4228402374" sldId="486"/>
            <ac:spMk id="19" creationId="{144A128C-BE83-FBD0-5E95-BE1E46E00E51}"/>
          </ac:spMkLst>
        </pc:spChg>
        <pc:spChg chg="mod">
          <ac:chgData name="Kai Meinke" userId="S::kai@delta-dao.com::f90ecb4e-61b0-4bfb-a2e1-2da5a49cf500" providerId="AD" clId="Web-{E81ACBB1-4D9C-D4E9-A992-2636BBE9C2C4}" dt="2022-03-22T15:40:52.425" v="206" actId="20577"/>
          <ac:spMkLst>
            <pc:docMk/>
            <pc:sldMk cId="4228402374" sldId="486"/>
            <ac:spMk id="20" creationId="{444D9FF1-5A0F-277B-4F0A-EA38F36CA0BC}"/>
          </ac:spMkLst>
        </pc:spChg>
        <pc:spChg chg="mod">
          <ac:chgData name="Kai Meinke" userId="S::kai@delta-dao.com::f90ecb4e-61b0-4bfb-a2e1-2da5a49cf500" providerId="AD" clId="Web-{E81ACBB1-4D9C-D4E9-A992-2636BBE9C2C4}" dt="2022-03-22T15:40:57.690" v="208" actId="20577"/>
          <ac:spMkLst>
            <pc:docMk/>
            <pc:sldMk cId="4228402374" sldId="486"/>
            <ac:spMk id="22" creationId="{34B747B2-472E-4766-50BB-E12539E3970E}"/>
          </ac:spMkLst>
        </pc:spChg>
        <pc:spChg chg="mod">
          <ac:chgData name="Kai Meinke" userId="S::kai@delta-dao.com::f90ecb4e-61b0-4bfb-a2e1-2da5a49cf500" providerId="AD" clId="Web-{E81ACBB1-4D9C-D4E9-A992-2636BBE9C2C4}" dt="2022-03-22T15:40:40.675" v="204" actId="20577"/>
          <ac:spMkLst>
            <pc:docMk/>
            <pc:sldMk cId="4228402374" sldId="486"/>
            <ac:spMk id="23" creationId="{E63FB22E-3363-DDBB-D932-D4DF52EA0431}"/>
          </ac:spMkLst>
        </pc:spChg>
      </pc:sldChg>
      <pc:sldChg chg="modSp">
        <pc:chgData name="Kai Meinke" userId="S::kai@delta-dao.com::f90ecb4e-61b0-4bfb-a2e1-2da5a49cf500" providerId="AD" clId="Web-{E81ACBB1-4D9C-D4E9-A992-2636BBE9C2C4}" dt="2022-03-22T15:43:08.504" v="226" actId="20577"/>
        <pc:sldMkLst>
          <pc:docMk/>
          <pc:sldMk cId="3772324416" sldId="487"/>
        </pc:sldMkLst>
        <pc:spChg chg="mod">
          <ac:chgData name="Kai Meinke" userId="S::kai@delta-dao.com::f90ecb4e-61b0-4bfb-a2e1-2da5a49cf500" providerId="AD" clId="Web-{E81ACBB1-4D9C-D4E9-A992-2636BBE9C2C4}" dt="2022-03-22T15:41:08.816" v="210" actId="20577"/>
          <ac:spMkLst>
            <pc:docMk/>
            <pc:sldMk cId="3772324416" sldId="487"/>
            <ac:spMk id="2" creationId="{457D5343-FCFC-4CE5-C142-064200225455}"/>
          </ac:spMkLst>
        </pc:spChg>
        <pc:spChg chg="mod">
          <ac:chgData name="Kai Meinke" userId="S::kai@delta-dao.com::f90ecb4e-61b0-4bfb-a2e1-2da5a49cf500" providerId="AD" clId="Web-{E81ACBB1-4D9C-D4E9-A992-2636BBE9C2C4}" dt="2022-03-22T15:41:29.410" v="214" actId="20577"/>
          <ac:spMkLst>
            <pc:docMk/>
            <pc:sldMk cId="3772324416" sldId="487"/>
            <ac:spMk id="15" creationId="{285963B8-7847-DF64-656F-AEAFDF936C1F}"/>
          </ac:spMkLst>
        </pc:spChg>
        <pc:spChg chg="mod">
          <ac:chgData name="Kai Meinke" userId="S::kai@delta-dao.com::f90ecb4e-61b0-4bfb-a2e1-2da5a49cf500" providerId="AD" clId="Web-{E81ACBB1-4D9C-D4E9-A992-2636BBE9C2C4}" dt="2022-03-22T15:42:23.426" v="220" actId="20577"/>
          <ac:spMkLst>
            <pc:docMk/>
            <pc:sldMk cId="3772324416" sldId="487"/>
            <ac:spMk id="16" creationId="{0C6BF06F-5453-4C71-DC52-0A691AEF727C}"/>
          </ac:spMkLst>
        </pc:spChg>
        <pc:spChg chg="mod">
          <ac:chgData name="Kai Meinke" userId="S::kai@delta-dao.com::f90ecb4e-61b0-4bfb-a2e1-2da5a49cf500" providerId="AD" clId="Web-{E81ACBB1-4D9C-D4E9-A992-2636BBE9C2C4}" dt="2022-03-22T15:41:49.019" v="216" actId="20577"/>
          <ac:spMkLst>
            <pc:docMk/>
            <pc:sldMk cId="3772324416" sldId="487"/>
            <ac:spMk id="17" creationId="{FF1D3BD3-C927-759B-F5D2-8FB23C38F8D3}"/>
          </ac:spMkLst>
        </pc:spChg>
        <pc:spChg chg="mod">
          <ac:chgData name="Kai Meinke" userId="S::kai@delta-dao.com::f90ecb4e-61b0-4bfb-a2e1-2da5a49cf500" providerId="AD" clId="Web-{E81ACBB1-4D9C-D4E9-A992-2636BBE9C2C4}" dt="2022-03-22T15:42:38.301" v="224" actId="20577"/>
          <ac:spMkLst>
            <pc:docMk/>
            <pc:sldMk cId="3772324416" sldId="487"/>
            <ac:spMk id="18" creationId="{5AD9B3DE-08A9-FCE5-D92F-8C44D136D988}"/>
          </ac:spMkLst>
        </pc:spChg>
        <pc:spChg chg="mod">
          <ac:chgData name="Kai Meinke" userId="S::kai@delta-dao.com::f90ecb4e-61b0-4bfb-a2e1-2da5a49cf500" providerId="AD" clId="Web-{E81ACBB1-4D9C-D4E9-A992-2636BBE9C2C4}" dt="2022-03-22T15:43:08.504" v="226" actId="20577"/>
          <ac:spMkLst>
            <pc:docMk/>
            <pc:sldMk cId="3772324416" sldId="487"/>
            <ac:spMk id="19" creationId="{F5E12CD8-4707-A8A1-8531-3197BF380D63}"/>
          </ac:spMkLst>
        </pc:spChg>
      </pc:sldChg>
      <pc:sldChg chg="modSp">
        <pc:chgData name="Kai Meinke" userId="S::kai@delta-dao.com::f90ecb4e-61b0-4bfb-a2e1-2da5a49cf500" providerId="AD" clId="Web-{E81ACBB1-4D9C-D4E9-A992-2636BBE9C2C4}" dt="2022-03-22T15:31:07.652" v="87" actId="20577"/>
        <pc:sldMkLst>
          <pc:docMk/>
          <pc:sldMk cId="1602397038" sldId="490"/>
        </pc:sldMkLst>
        <pc:spChg chg="mod">
          <ac:chgData name="Kai Meinke" userId="S::kai@delta-dao.com::f90ecb4e-61b0-4bfb-a2e1-2da5a49cf500" providerId="AD" clId="Web-{E81ACBB1-4D9C-D4E9-A992-2636BBE9C2C4}" dt="2022-03-22T15:31:07.652" v="87" actId="20577"/>
          <ac:spMkLst>
            <pc:docMk/>
            <pc:sldMk cId="1602397038" sldId="490"/>
            <ac:spMk id="4" creationId="{C01491BE-B358-6040-B8B1-69BE231CB13D}"/>
          </ac:spMkLst>
        </pc:spChg>
      </pc:sldChg>
      <pc:sldChg chg="modSp">
        <pc:chgData name="Kai Meinke" userId="S::kai@delta-dao.com::f90ecb4e-61b0-4bfb-a2e1-2da5a49cf500" providerId="AD" clId="Web-{E81ACBB1-4D9C-D4E9-A992-2636BBE9C2C4}" dt="2022-03-22T15:32:42.231" v="105" actId="20577"/>
        <pc:sldMkLst>
          <pc:docMk/>
          <pc:sldMk cId="710883682" sldId="491"/>
        </pc:sldMkLst>
        <pc:spChg chg="mod">
          <ac:chgData name="Kai Meinke" userId="S::kai@delta-dao.com::f90ecb4e-61b0-4bfb-a2e1-2da5a49cf500" providerId="AD" clId="Web-{E81ACBB1-4D9C-D4E9-A992-2636BBE9C2C4}" dt="2022-03-22T15:32:42.231" v="105" actId="20577"/>
          <ac:spMkLst>
            <pc:docMk/>
            <pc:sldMk cId="710883682" sldId="491"/>
            <ac:spMk id="222" creationId="{EEC61F43-F9E2-7A42-AFD6-68234337EEA0}"/>
          </ac:spMkLst>
        </pc:spChg>
        <pc:spChg chg="mod">
          <ac:chgData name="Kai Meinke" userId="S::kai@delta-dao.com::f90ecb4e-61b0-4bfb-a2e1-2da5a49cf500" providerId="AD" clId="Web-{E81ACBB1-4D9C-D4E9-A992-2636BBE9C2C4}" dt="2022-03-22T15:32:20.747" v="89" actId="1076"/>
          <ac:spMkLst>
            <pc:docMk/>
            <pc:sldMk cId="710883682" sldId="491"/>
            <ac:spMk id="223" creationId="{07D7FEAD-5050-2C4D-82A2-B534D48C9B97}"/>
          </ac:spMkLst>
        </pc:spChg>
      </pc:sldChg>
      <pc:sldChg chg="modSp add replId">
        <pc:chgData name="Kai Meinke" userId="S::kai@delta-dao.com::f90ecb4e-61b0-4bfb-a2e1-2da5a49cf500" providerId="AD" clId="Web-{E81ACBB1-4D9C-D4E9-A992-2636BBE9C2C4}" dt="2022-03-22T15:47:49.008" v="434" actId="20577"/>
        <pc:sldMkLst>
          <pc:docMk/>
          <pc:sldMk cId="2773683922" sldId="492"/>
        </pc:sldMkLst>
        <pc:spChg chg="mod">
          <ac:chgData name="Kai Meinke" userId="S::kai@delta-dao.com::f90ecb4e-61b0-4bfb-a2e1-2da5a49cf500" providerId="AD" clId="Web-{E81ACBB1-4D9C-D4E9-A992-2636BBE9C2C4}" dt="2022-03-22T15:45:21.584" v="311" actId="20577"/>
          <ac:spMkLst>
            <pc:docMk/>
            <pc:sldMk cId="2773683922" sldId="492"/>
            <ac:spMk id="2" creationId="{457D5343-FCFC-4CE5-C142-064200225455}"/>
          </ac:spMkLst>
        </pc:spChg>
        <pc:spChg chg="mod">
          <ac:chgData name="Kai Meinke" userId="S::kai@delta-dao.com::f90ecb4e-61b0-4bfb-a2e1-2da5a49cf500" providerId="AD" clId="Web-{E81ACBB1-4D9C-D4E9-A992-2636BBE9C2C4}" dt="2022-03-22T15:45:32.178" v="319" actId="20577"/>
          <ac:spMkLst>
            <pc:docMk/>
            <pc:sldMk cId="2773683922" sldId="492"/>
            <ac:spMk id="15" creationId="{285963B8-7847-DF64-656F-AEAFDF936C1F}"/>
          </ac:spMkLst>
        </pc:spChg>
        <pc:spChg chg="mod">
          <ac:chgData name="Kai Meinke" userId="S::kai@delta-dao.com::f90ecb4e-61b0-4bfb-a2e1-2da5a49cf500" providerId="AD" clId="Web-{E81ACBB1-4D9C-D4E9-A992-2636BBE9C2C4}" dt="2022-03-22T15:46:48.335" v="355" actId="20577"/>
          <ac:spMkLst>
            <pc:docMk/>
            <pc:sldMk cId="2773683922" sldId="492"/>
            <ac:spMk id="16" creationId="{0C6BF06F-5453-4C71-DC52-0A691AEF727C}"/>
          </ac:spMkLst>
        </pc:spChg>
        <pc:spChg chg="mod">
          <ac:chgData name="Kai Meinke" userId="S::kai@delta-dao.com::f90ecb4e-61b0-4bfb-a2e1-2da5a49cf500" providerId="AD" clId="Web-{E81ACBB1-4D9C-D4E9-A992-2636BBE9C2C4}" dt="2022-03-22T15:46:04.085" v="329" actId="20577"/>
          <ac:spMkLst>
            <pc:docMk/>
            <pc:sldMk cId="2773683922" sldId="492"/>
            <ac:spMk id="17" creationId="{FF1D3BD3-C927-759B-F5D2-8FB23C38F8D3}"/>
          </ac:spMkLst>
        </pc:spChg>
        <pc:spChg chg="mod">
          <ac:chgData name="Kai Meinke" userId="S::kai@delta-dao.com::f90ecb4e-61b0-4bfb-a2e1-2da5a49cf500" providerId="AD" clId="Web-{E81ACBB1-4D9C-D4E9-A992-2636BBE9C2C4}" dt="2022-03-22T15:47:14.289" v="392" actId="20577"/>
          <ac:spMkLst>
            <pc:docMk/>
            <pc:sldMk cId="2773683922" sldId="492"/>
            <ac:spMk id="18" creationId="{5AD9B3DE-08A9-FCE5-D92F-8C44D136D988}"/>
          </ac:spMkLst>
        </pc:spChg>
        <pc:spChg chg="mod">
          <ac:chgData name="Kai Meinke" userId="S::kai@delta-dao.com::f90ecb4e-61b0-4bfb-a2e1-2da5a49cf500" providerId="AD" clId="Web-{E81ACBB1-4D9C-D4E9-A992-2636BBE9C2C4}" dt="2022-03-22T15:47:49.008" v="434" actId="20577"/>
          <ac:spMkLst>
            <pc:docMk/>
            <pc:sldMk cId="2773683922" sldId="492"/>
            <ac:spMk id="19" creationId="{F5E12CD8-4707-A8A1-8531-3197BF380D63}"/>
          </ac:spMkLst>
        </pc:spChg>
      </pc:sldChg>
    </pc:docChg>
  </pc:docChgLst>
  <pc:docChgLst>
    <pc:chgData name="Kai Meinke" userId="S::kai@delta-dao.com::f90ecb4e-61b0-4bfb-a2e1-2da5a49cf500" providerId="AD" clId="Web-{99E658B6-057E-A9B8-8441-1C219AA6F21B}"/>
    <pc:docChg chg="addSld delSld modSld sldOrd">
      <pc:chgData name="Kai Meinke" userId="S::kai@delta-dao.com::f90ecb4e-61b0-4bfb-a2e1-2da5a49cf500" providerId="AD" clId="Web-{99E658B6-057E-A9B8-8441-1C219AA6F21B}" dt="2022-02-23T16:17:21.988" v="49"/>
      <pc:docMkLst>
        <pc:docMk/>
      </pc:docMkLst>
      <pc:sldChg chg="del">
        <pc:chgData name="Kai Meinke" userId="S::kai@delta-dao.com::f90ecb4e-61b0-4bfb-a2e1-2da5a49cf500" providerId="AD" clId="Web-{99E658B6-057E-A9B8-8441-1C219AA6F21B}" dt="2022-02-23T16:16:43.597" v="47"/>
        <pc:sldMkLst>
          <pc:docMk/>
          <pc:sldMk cId="4015061878" sldId="467"/>
        </pc:sldMkLst>
      </pc:sldChg>
      <pc:sldChg chg="modSp">
        <pc:chgData name="Kai Meinke" userId="S::kai@delta-dao.com::f90ecb4e-61b0-4bfb-a2e1-2da5a49cf500" providerId="AD" clId="Web-{99E658B6-057E-A9B8-8441-1C219AA6F21B}" dt="2022-02-23T16:16:20.722" v="46" actId="1076"/>
        <pc:sldMkLst>
          <pc:docMk/>
          <pc:sldMk cId="1100734470" sldId="473"/>
        </pc:sldMkLst>
        <pc:spChg chg="mod">
          <ac:chgData name="Kai Meinke" userId="S::kai@delta-dao.com::f90ecb4e-61b0-4bfb-a2e1-2da5a49cf500" providerId="AD" clId="Web-{99E658B6-057E-A9B8-8441-1C219AA6F21B}" dt="2022-02-23T16:14:38.987" v="13" actId="20577"/>
          <ac:spMkLst>
            <pc:docMk/>
            <pc:sldMk cId="1100734470" sldId="473"/>
            <ac:spMk id="2" creationId="{02DBF582-FA22-422A-853D-91A3076FEB28}"/>
          </ac:spMkLst>
        </pc:spChg>
        <pc:spChg chg="mod">
          <ac:chgData name="Kai Meinke" userId="S::kai@delta-dao.com::f90ecb4e-61b0-4bfb-a2e1-2da5a49cf500" providerId="AD" clId="Web-{99E658B6-057E-A9B8-8441-1C219AA6F21B}" dt="2022-02-23T16:14:48.846" v="14" actId="1076"/>
          <ac:spMkLst>
            <pc:docMk/>
            <pc:sldMk cId="1100734470" sldId="473"/>
            <ac:spMk id="17" creationId="{825BFCBF-3E8E-4120-A905-1A4AB1521086}"/>
          </ac:spMkLst>
        </pc:spChg>
        <pc:spChg chg="mod">
          <ac:chgData name="Kai Meinke" userId="S::kai@delta-dao.com::f90ecb4e-61b0-4bfb-a2e1-2da5a49cf500" providerId="AD" clId="Web-{99E658B6-057E-A9B8-8441-1C219AA6F21B}" dt="2022-02-23T16:14:52.471" v="15" actId="1076"/>
          <ac:spMkLst>
            <pc:docMk/>
            <pc:sldMk cId="1100734470" sldId="473"/>
            <ac:spMk id="18" creationId="{59595D2D-FCC0-4F80-8AEC-1AA5F2E754A8}"/>
          </ac:spMkLst>
        </pc:spChg>
        <pc:spChg chg="mod">
          <ac:chgData name="Kai Meinke" userId="S::kai@delta-dao.com::f90ecb4e-61b0-4bfb-a2e1-2da5a49cf500" providerId="AD" clId="Web-{99E658B6-057E-A9B8-8441-1C219AA6F21B}" dt="2022-02-23T16:16:17.128" v="45" actId="1076"/>
          <ac:spMkLst>
            <pc:docMk/>
            <pc:sldMk cId="1100734470" sldId="473"/>
            <ac:spMk id="19" creationId="{0009AC13-D54E-44AE-9A66-2AECD7CED5D5}"/>
          </ac:spMkLst>
        </pc:spChg>
        <pc:spChg chg="mod">
          <ac:chgData name="Kai Meinke" userId="S::kai@delta-dao.com::f90ecb4e-61b0-4bfb-a2e1-2da5a49cf500" providerId="AD" clId="Web-{99E658B6-057E-A9B8-8441-1C219AA6F21B}" dt="2022-02-23T16:16:20.722" v="46" actId="1076"/>
          <ac:spMkLst>
            <pc:docMk/>
            <pc:sldMk cId="1100734470" sldId="473"/>
            <ac:spMk id="20" creationId="{FDCFDDC2-DA5C-4FAF-97F8-6EFFD89E5E8F}"/>
          </ac:spMkLst>
        </pc:spChg>
      </pc:sldChg>
      <pc:sldChg chg="add ord replId">
        <pc:chgData name="Kai Meinke" userId="S::kai@delta-dao.com::f90ecb4e-61b0-4bfb-a2e1-2da5a49cf500" providerId="AD" clId="Web-{99E658B6-057E-A9B8-8441-1C219AA6F21B}" dt="2022-02-23T16:17:21.988" v="49"/>
        <pc:sldMkLst>
          <pc:docMk/>
          <pc:sldMk cId="494410890" sldId="475"/>
        </pc:sldMkLst>
      </pc:sldChg>
    </pc:docChg>
  </pc:docChgLst>
  <pc:docChgLst>
    <pc:chgData name="Kai Meinke" userId="S::kai@delta-dao.com::f90ecb4e-61b0-4bfb-a2e1-2da5a49cf500" providerId="AD" clId="Web-{CB6297F3-30F3-FDC2-49AA-04A99BD452D5}"/>
    <pc:docChg chg="modSld sldOrd">
      <pc:chgData name="Kai Meinke" userId="S::kai@delta-dao.com::f90ecb4e-61b0-4bfb-a2e1-2da5a49cf500" providerId="AD" clId="Web-{CB6297F3-30F3-FDC2-49AA-04A99BD452D5}" dt="2022-02-24T13:38:59.653" v="15" actId="1076"/>
      <pc:docMkLst>
        <pc:docMk/>
      </pc:docMkLst>
      <pc:sldChg chg="addSp delSp modSp">
        <pc:chgData name="Kai Meinke" userId="S::kai@delta-dao.com::f90ecb4e-61b0-4bfb-a2e1-2da5a49cf500" providerId="AD" clId="Web-{CB6297F3-30F3-FDC2-49AA-04A99BD452D5}" dt="2022-02-24T13:38:59.653" v="15" actId="1076"/>
        <pc:sldMkLst>
          <pc:docMk/>
          <pc:sldMk cId="4122938993" sldId="452"/>
        </pc:sldMkLst>
        <pc:spChg chg="add mod">
          <ac:chgData name="Kai Meinke" userId="S::kai@delta-dao.com::f90ecb4e-61b0-4bfb-a2e1-2da5a49cf500" providerId="AD" clId="Web-{CB6297F3-30F3-FDC2-49AA-04A99BD452D5}" dt="2022-02-24T13:38:59.653" v="15" actId="1076"/>
          <ac:spMkLst>
            <pc:docMk/>
            <pc:sldMk cId="4122938993" sldId="452"/>
            <ac:spMk id="18" creationId="{226FFE70-D489-4D8C-AB32-7AD4ADC27740}"/>
          </ac:spMkLst>
        </pc:spChg>
        <pc:spChg chg="del">
          <ac:chgData name="Kai Meinke" userId="S::kai@delta-dao.com::f90ecb4e-61b0-4bfb-a2e1-2da5a49cf500" providerId="AD" clId="Web-{CB6297F3-30F3-FDC2-49AA-04A99BD452D5}" dt="2022-02-24T12:59:02.753" v="3"/>
          <ac:spMkLst>
            <pc:docMk/>
            <pc:sldMk cId="4122938993" sldId="452"/>
            <ac:spMk id="109" creationId="{CC94648C-3E31-A642-8445-C06B9ED2C1F6}"/>
          </ac:spMkLst>
        </pc:spChg>
      </pc:sldChg>
      <pc:sldChg chg="modSp ord">
        <pc:chgData name="Kai Meinke" userId="S::kai@delta-dao.com::f90ecb4e-61b0-4bfb-a2e1-2da5a49cf500" providerId="AD" clId="Web-{CB6297F3-30F3-FDC2-49AA-04A99BD452D5}" dt="2022-02-24T13:34:42.822" v="4"/>
        <pc:sldMkLst>
          <pc:docMk/>
          <pc:sldMk cId="1621741052" sldId="454"/>
        </pc:sldMkLst>
        <pc:spChg chg="mod">
          <ac:chgData name="Kai Meinke" userId="S::kai@delta-dao.com::f90ecb4e-61b0-4bfb-a2e1-2da5a49cf500" providerId="AD" clId="Web-{CB6297F3-30F3-FDC2-49AA-04A99BD452D5}" dt="2022-02-24T12:41:15.819" v="2" actId="20577"/>
          <ac:spMkLst>
            <pc:docMk/>
            <pc:sldMk cId="1621741052" sldId="454"/>
            <ac:spMk id="166" creationId="{E5365DDE-AE72-CB49-807F-251024C17CA4}"/>
          </ac:spMkLst>
        </pc:spChg>
      </pc:sldChg>
      <pc:sldChg chg="ord">
        <pc:chgData name="Kai Meinke" userId="S::kai@delta-dao.com::f90ecb4e-61b0-4bfb-a2e1-2da5a49cf500" providerId="AD" clId="Web-{CB6297F3-30F3-FDC2-49AA-04A99BD452D5}" dt="2022-02-24T10:29:18.480" v="0"/>
        <pc:sldMkLst>
          <pc:docMk/>
          <pc:sldMk cId="76685484" sldId="471"/>
        </pc:sldMkLst>
      </pc:sldChg>
    </pc:docChg>
  </pc:docChgLst>
  <pc:docChgLst>
    <pc:chgData name="Thomas Komenda" userId="4f6e33d0-81d4-4d4c-bb8d-c102c64e7a40" providerId="ADAL" clId="{201097E9-D433-FA49-A84E-1CF99B35AD2C}"/>
    <pc:docChg chg="undo custSel addSld delSld modSld">
      <pc:chgData name="Thomas Komenda" userId="4f6e33d0-81d4-4d4c-bb8d-c102c64e7a40" providerId="ADAL" clId="{201097E9-D433-FA49-A84E-1CF99B35AD2C}" dt="2022-03-28T13:31:33.387" v="361"/>
      <pc:docMkLst>
        <pc:docMk/>
      </pc:docMkLst>
      <pc:sldChg chg="addSp modSp mod">
        <pc:chgData name="Thomas Komenda" userId="4f6e33d0-81d4-4d4c-bb8d-c102c64e7a40" providerId="ADAL" clId="{201097E9-D433-FA49-A84E-1CF99B35AD2C}" dt="2022-03-27T20:36:27.047" v="360" actId="20577"/>
        <pc:sldMkLst>
          <pc:docMk/>
          <pc:sldMk cId="1134507223" sldId="406"/>
        </pc:sldMkLst>
        <pc:spChg chg="add mod">
          <ac:chgData name="Thomas Komenda" userId="4f6e33d0-81d4-4d4c-bb8d-c102c64e7a40" providerId="ADAL" clId="{201097E9-D433-FA49-A84E-1CF99B35AD2C}" dt="2022-03-27T20:36:27.047" v="360" actId="20577"/>
          <ac:spMkLst>
            <pc:docMk/>
            <pc:sldMk cId="1134507223" sldId="406"/>
            <ac:spMk id="7" creationId="{AEDE0366-4CC0-C644-B6AF-7CE1B16686C3}"/>
          </ac:spMkLst>
        </pc:spChg>
      </pc:sldChg>
      <pc:sldChg chg="modSp">
        <pc:chgData name="Thomas Komenda" userId="4f6e33d0-81d4-4d4c-bb8d-c102c64e7a40" providerId="ADAL" clId="{201097E9-D433-FA49-A84E-1CF99B35AD2C}" dt="2022-03-28T13:31:33.387" v="361"/>
        <pc:sldMkLst>
          <pc:docMk/>
          <pc:sldMk cId="1446397853" sldId="425"/>
        </pc:sldMkLst>
        <pc:spChg chg="mod">
          <ac:chgData name="Thomas Komenda" userId="4f6e33d0-81d4-4d4c-bb8d-c102c64e7a40" providerId="ADAL" clId="{201097E9-D433-FA49-A84E-1CF99B35AD2C}" dt="2022-03-28T13:31:33.387" v="361"/>
          <ac:spMkLst>
            <pc:docMk/>
            <pc:sldMk cId="1446397853" sldId="425"/>
            <ac:spMk id="13" creationId="{662AAB5F-0AA1-4660-AA1C-5B394E8F8151}"/>
          </ac:spMkLst>
        </pc:spChg>
      </pc:sldChg>
      <pc:sldChg chg="addSp delSp modSp mod addCm modCm">
        <pc:chgData name="Thomas Komenda" userId="4f6e33d0-81d4-4d4c-bb8d-c102c64e7a40" providerId="ADAL" clId="{201097E9-D433-FA49-A84E-1CF99B35AD2C}" dt="2022-03-27T14:10:58.754" v="197" actId="1076"/>
        <pc:sldMkLst>
          <pc:docMk/>
          <pc:sldMk cId="4122938993" sldId="452"/>
        </pc:sldMkLst>
        <pc:spChg chg="del">
          <ac:chgData name="Thomas Komenda" userId="4f6e33d0-81d4-4d4c-bb8d-c102c64e7a40" providerId="ADAL" clId="{201097E9-D433-FA49-A84E-1CF99B35AD2C}" dt="2022-03-27T13:03:43.055" v="14" actId="478"/>
          <ac:spMkLst>
            <pc:docMk/>
            <pc:sldMk cId="4122938993" sldId="452"/>
            <ac:spMk id="5" creationId="{E7042418-B2C6-442E-930F-AF135B6B77EA}"/>
          </ac:spMkLst>
        </pc:spChg>
        <pc:spChg chg="mod">
          <ac:chgData name="Thomas Komenda" userId="4f6e33d0-81d4-4d4c-bb8d-c102c64e7a40" providerId="ADAL" clId="{201097E9-D433-FA49-A84E-1CF99B35AD2C}" dt="2022-03-27T14:10:58.754" v="197" actId="1076"/>
          <ac:spMkLst>
            <pc:docMk/>
            <pc:sldMk cId="4122938993" sldId="452"/>
            <ac:spMk id="10" creationId="{1A2BD30E-935C-3508-2DFE-955958EF4F74}"/>
          </ac:spMkLst>
        </pc:spChg>
        <pc:spChg chg="add del mod">
          <ac:chgData name="Thomas Komenda" userId="4f6e33d0-81d4-4d4c-bb8d-c102c64e7a40" providerId="ADAL" clId="{201097E9-D433-FA49-A84E-1CF99B35AD2C}" dt="2022-03-27T13:04:28.152" v="38" actId="478"/>
          <ac:spMkLst>
            <pc:docMk/>
            <pc:sldMk cId="4122938993" sldId="452"/>
            <ac:spMk id="19" creationId="{BFA7137E-26D9-4848-A968-41F8F66901AB}"/>
          </ac:spMkLst>
        </pc:spChg>
        <pc:spChg chg="add mod">
          <ac:chgData name="Thomas Komenda" userId="4f6e33d0-81d4-4d4c-bb8d-c102c64e7a40" providerId="ADAL" clId="{201097E9-D433-FA49-A84E-1CF99B35AD2C}" dt="2022-03-27T13:04:31.664" v="39"/>
          <ac:spMkLst>
            <pc:docMk/>
            <pc:sldMk cId="4122938993" sldId="452"/>
            <ac:spMk id="20" creationId="{ADDF1797-838B-2143-BBDB-6F62BEE937C9}"/>
          </ac:spMkLst>
        </pc:spChg>
        <pc:spChg chg="add mod">
          <ac:chgData name="Thomas Komenda" userId="4f6e33d0-81d4-4d4c-bb8d-c102c64e7a40" providerId="ADAL" clId="{201097E9-D433-FA49-A84E-1CF99B35AD2C}" dt="2022-03-27T13:05:07.128" v="40"/>
          <ac:spMkLst>
            <pc:docMk/>
            <pc:sldMk cId="4122938993" sldId="452"/>
            <ac:spMk id="21" creationId="{FC2347A9-A8B3-894E-B084-60704110C235}"/>
          </ac:spMkLst>
        </pc:spChg>
      </pc:sldChg>
      <pc:sldChg chg="addSp delSp modSp">
        <pc:chgData name="Thomas Komenda" userId="4f6e33d0-81d4-4d4c-bb8d-c102c64e7a40" providerId="ADAL" clId="{201097E9-D433-FA49-A84E-1CF99B35AD2C}" dt="2022-03-27T13:40:20.773" v="94"/>
        <pc:sldMkLst>
          <pc:docMk/>
          <pc:sldMk cId="1621741052" sldId="454"/>
        </pc:sldMkLst>
        <pc:spChg chg="add del mod">
          <ac:chgData name="Thomas Komenda" userId="4f6e33d0-81d4-4d4c-bb8d-c102c64e7a40" providerId="ADAL" clId="{201097E9-D433-FA49-A84E-1CF99B35AD2C}" dt="2022-03-27T13:40:20.773" v="94"/>
          <ac:spMkLst>
            <pc:docMk/>
            <pc:sldMk cId="1621741052" sldId="454"/>
            <ac:spMk id="99" creationId="{3C88D29E-3CE0-2F41-974E-EB65A4BD8E1F}"/>
          </ac:spMkLst>
        </pc:spChg>
      </pc:sldChg>
      <pc:sldChg chg="modSp mod modCm">
        <pc:chgData name="Thomas Komenda" userId="4f6e33d0-81d4-4d4c-bb8d-c102c64e7a40" providerId="ADAL" clId="{201097E9-D433-FA49-A84E-1CF99B35AD2C}" dt="2022-03-27T13:51:23.082" v="117" actId="1076"/>
        <pc:sldMkLst>
          <pc:docMk/>
          <pc:sldMk cId="1100734470" sldId="473"/>
        </pc:sldMkLst>
        <pc:spChg chg="mod">
          <ac:chgData name="Thomas Komenda" userId="4f6e33d0-81d4-4d4c-bb8d-c102c64e7a40" providerId="ADAL" clId="{201097E9-D433-FA49-A84E-1CF99B35AD2C}" dt="2022-03-27T13:51:23.082" v="117" actId="1076"/>
          <ac:spMkLst>
            <pc:docMk/>
            <pc:sldMk cId="1100734470" sldId="473"/>
            <ac:spMk id="2" creationId="{02DBF582-FA22-422A-853D-91A3076FEB28}"/>
          </ac:spMkLst>
        </pc:spChg>
        <pc:spChg chg="mod">
          <ac:chgData name="Thomas Komenda" userId="4f6e33d0-81d4-4d4c-bb8d-c102c64e7a40" providerId="ADAL" clId="{201097E9-D433-FA49-A84E-1CF99B35AD2C}" dt="2022-03-27T13:51:23.082" v="117" actId="1076"/>
          <ac:spMkLst>
            <pc:docMk/>
            <pc:sldMk cId="1100734470" sldId="473"/>
            <ac:spMk id="17" creationId="{825BFCBF-3E8E-4120-A905-1A4AB1521086}"/>
          </ac:spMkLst>
        </pc:spChg>
        <pc:spChg chg="mod">
          <ac:chgData name="Thomas Komenda" userId="4f6e33d0-81d4-4d4c-bb8d-c102c64e7a40" providerId="ADAL" clId="{201097E9-D433-FA49-A84E-1CF99B35AD2C}" dt="2022-03-27T13:51:23.082" v="117" actId="1076"/>
          <ac:spMkLst>
            <pc:docMk/>
            <pc:sldMk cId="1100734470" sldId="473"/>
            <ac:spMk id="18" creationId="{59595D2D-FCC0-4F80-8AEC-1AA5F2E754A8}"/>
          </ac:spMkLst>
        </pc:spChg>
        <pc:spChg chg="mod">
          <ac:chgData name="Thomas Komenda" userId="4f6e33d0-81d4-4d4c-bb8d-c102c64e7a40" providerId="ADAL" clId="{201097E9-D433-FA49-A84E-1CF99B35AD2C}" dt="2022-03-27T13:51:23.082" v="117" actId="1076"/>
          <ac:spMkLst>
            <pc:docMk/>
            <pc:sldMk cId="1100734470" sldId="473"/>
            <ac:spMk id="19" creationId="{0009AC13-D54E-44AE-9A66-2AECD7CED5D5}"/>
          </ac:spMkLst>
        </pc:spChg>
        <pc:spChg chg="mod">
          <ac:chgData name="Thomas Komenda" userId="4f6e33d0-81d4-4d4c-bb8d-c102c64e7a40" providerId="ADAL" clId="{201097E9-D433-FA49-A84E-1CF99B35AD2C}" dt="2022-03-27T13:51:23.082" v="117" actId="1076"/>
          <ac:spMkLst>
            <pc:docMk/>
            <pc:sldMk cId="1100734470" sldId="473"/>
            <ac:spMk id="20" creationId="{FDCFDDC2-DA5C-4FAF-97F8-6EFFD89E5E8F}"/>
          </ac:spMkLst>
        </pc:spChg>
        <pc:spChg chg="mod">
          <ac:chgData name="Thomas Komenda" userId="4f6e33d0-81d4-4d4c-bb8d-c102c64e7a40" providerId="ADAL" clId="{201097E9-D433-FA49-A84E-1CF99B35AD2C}" dt="2022-03-27T13:51:23.082" v="117" actId="1076"/>
          <ac:spMkLst>
            <pc:docMk/>
            <pc:sldMk cId="1100734470" sldId="473"/>
            <ac:spMk id="21" creationId="{A4FDA272-1A86-CB29-FE8E-22D0C74A320C}"/>
          </ac:spMkLst>
        </pc:spChg>
        <pc:cxnChg chg="mod">
          <ac:chgData name="Thomas Komenda" userId="4f6e33d0-81d4-4d4c-bb8d-c102c64e7a40" providerId="ADAL" clId="{201097E9-D433-FA49-A84E-1CF99B35AD2C}" dt="2022-03-27T13:51:23.082" v="117" actId="1076"/>
          <ac:cxnSpMkLst>
            <pc:docMk/>
            <pc:sldMk cId="1100734470" sldId="473"/>
            <ac:cxnSpMk id="3" creationId="{4D19B9E2-FC04-41FD-B60E-DF7757F75696}"/>
          </ac:cxnSpMkLst>
        </pc:cxnChg>
      </pc:sldChg>
      <pc:sldChg chg="modSp mod">
        <pc:chgData name="Thomas Komenda" userId="4f6e33d0-81d4-4d4c-bb8d-c102c64e7a40" providerId="ADAL" clId="{201097E9-D433-FA49-A84E-1CF99B35AD2C}" dt="2022-03-27T14:07:35.796" v="194" actId="20577"/>
        <pc:sldMkLst>
          <pc:docMk/>
          <pc:sldMk cId="3649073505" sldId="476"/>
        </pc:sldMkLst>
        <pc:spChg chg="mod">
          <ac:chgData name="Thomas Komenda" userId="4f6e33d0-81d4-4d4c-bb8d-c102c64e7a40" providerId="ADAL" clId="{201097E9-D433-FA49-A84E-1CF99B35AD2C}" dt="2022-03-27T14:07:35.796" v="194" actId="20577"/>
          <ac:spMkLst>
            <pc:docMk/>
            <pc:sldMk cId="3649073505" sldId="476"/>
            <ac:spMk id="133" creationId="{C3EC5EBF-F185-0948-B977-8D0563393EDA}"/>
          </ac:spMkLst>
        </pc:spChg>
      </pc:sldChg>
      <pc:sldChg chg="addSp delSp modSp mod modCm">
        <pc:chgData name="Thomas Komenda" userId="4f6e33d0-81d4-4d4c-bb8d-c102c64e7a40" providerId="ADAL" clId="{201097E9-D433-FA49-A84E-1CF99B35AD2C}" dt="2022-03-27T15:55:43.736" v="214" actId="1038"/>
        <pc:sldMkLst>
          <pc:docMk/>
          <pc:sldMk cId="1727003987" sldId="478"/>
        </pc:sldMkLst>
        <pc:picChg chg="add del mod">
          <ac:chgData name="Thomas Komenda" userId="4f6e33d0-81d4-4d4c-bb8d-c102c64e7a40" providerId="ADAL" clId="{201097E9-D433-FA49-A84E-1CF99B35AD2C}" dt="2022-03-27T13:31:08.746" v="77" actId="478"/>
          <ac:picMkLst>
            <pc:docMk/>
            <pc:sldMk cId="1727003987" sldId="478"/>
            <ac:picMk id="7" creationId="{8AA3D876-E591-C94A-9F65-888FD56C5F30}"/>
          </ac:picMkLst>
        </pc:picChg>
        <pc:picChg chg="add del mod">
          <ac:chgData name="Thomas Komenda" userId="4f6e33d0-81d4-4d4c-bb8d-c102c64e7a40" providerId="ADAL" clId="{201097E9-D433-FA49-A84E-1CF99B35AD2C}" dt="2022-03-27T15:55:39.997" v="205" actId="478"/>
          <ac:picMkLst>
            <pc:docMk/>
            <pc:sldMk cId="1727003987" sldId="478"/>
            <ac:picMk id="8" creationId="{60970FC9-C50F-C84E-99AC-32155F65B6F1}"/>
          </ac:picMkLst>
        </pc:picChg>
        <pc:picChg chg="add mod">
          <ac:chgData name="Thomas Komenda" userId="4f6e33d0-81d4-4d4c-bb8d-c102c64e7a40" providerId="ADAL" clId="{201097E9-D433-FA49-A84E-1CF99B35AD2C}" dt="2022-03-27T15:55:43.736" v="214" actId="1038"/>
          <ac:picMkLst>
            <pc:docMk/>
            <pc:sldMk cId="1727003987" sldId="478"/>
            <ac:picMk id="17" creationId="{ECF7A106-A932-8447-AF3F-EA8F1A0555F5}"/>
          </ac:picMkLst>
        </pc:picChg>
        <pc:picChg chg="del">
          <ac:chgData name="Thomas Komenda" userId="4f6e33d0-81d4-4d4c-bb8d-c102c64e7a40" providerId="ADAL" clId="{201097E9-D433-FA49-A84E-1CF99B35AD2C}" dt="2022-03-27T13:32:20.825" v="83" actId="478"/>
          <ac:picMkLst>
            <pc:docMk/>
            <pc:sldMk cId="1727003987" sldId="478"/>
            <ac:picMk id="26" creationId="{4241BBFE-3CF1-41CD-8999-1333E6A685F2}"/>
          </ac:picMkLst>
        </pc:picChg>
      </pc:sldChg>
      <pc:sldChg chg="addSp delSp modSp mod addCm modCm">
        <pc:chgData name="Thomas Komenda" userId="4f6e33d0-81d4-4d4c-bb8d-c102c64e7a40" providerId="ADAL" clId="{201097E9-D433-FA49-A84E-1CF99B35AD2C}" dt="2022-03-27T13:56:00.415" v="126" actId="20577"/>
        <pc:sldMkLst>
          <pc:docMk/>
          <pc:sldMk cId="2441286856" sldId="480"/>
        </pc:sldMkLst>
        <pc:spChg chg="mod">
          <ac:chgData name="Thomas Komenda" userId="4f6e33d0-81d4-4d4c-bb8d-c102c64e7a40" providerId="ADAL" clId="{201097E9-D433-FA49-A84E-1CF99B35AD2C}" dt="2022-03-27T13:56:00.415" v="126" actId="20577"/>
          <ac:spMkLst>
            <pc:docMk/>
            <pc:sldMk cId="2441286856" sldId="480"/>
            <ac:spMk id="15" creationId="{C342F132-E2A4-B2E3-9C08-ABC93D6023F8}"/>
          </ac:spMkLst>
        </pc:spChg>
        <pc:spChg chg="add del mod">
          <ac:chgData name="Thomas Komenda" userId="4f6e33d0-81d4-4d4c-bb8d-c102c64e7a40" providerId="ADAL" clId="{201097E9-D433-FA49-A84E-1CF99B35AD2C}" dt="2022-03-27T13:08:26.551" v="42"/>
          <ac:spMkLst>
            <pc:docMk/>
            <pc:sldMk cId="2441286856" sldId="480"/>
            <ac:spMk id="16" creationId="{4AF65401-B0A3-BD47-8CCD-EDFEB47FB049}"/>
          </ac:spMkLst>
        </pc:spChg>
        <pc:spChg chg="add mod">
          <ac:chgData name="Thomas Komenda" userId="4f6e33d0-81d4-4d4c-bb8d-c102c64e7a40" providerId="ADAL" clId="{201097E9-D433-FA49-A84E-1CF99B35AD2C}" dt="2022-03-27T13:08:44.964" v="44"/>
          <ac:spMkLst>
            <pc:docMk/>
            <pc:sldMk cId="2441286856" sldId="480"/>
            <ac:spMk id="17" creationId="{DCFF57DF-390C-204C-888D-D092F193EC04}"/>
          </ac:spMkLst>
        </pc:spChg>
        <pc:spChg chg="del">
          <ac:chgData name="Thomas Komenda" userId="4f6e33d0-81d4-4d4c-bb8d-c102c64e7a40" providerId="ADAL" clId="{201097E9-D433-FA49-A84E-1CF99B35AD2C}" dt="2022-03-27T13:08:48.013" v="45" actId="478"/>
          <ac:spMkLst>
            <pc:docMk/>
            <pc:sldMk cId="2441286856" sldId="480"/>
            <ac:spMk id="105" creationId="{9DB57BE4-0D5E-0E42-AEB5-1821D3794617}"/>
          </ac:spMkLst>
        </pc:spChg>
      </pc:sldChg>
      <pc:sldChg chg="addSp delSp modSp mod modCm">
        <pc:chgData name="Thomas Komenda" userId="4f6e33d0-81d4-4d4c-bb8d-c102c64e7a40" providerId="ADAL" clId="{201097E9-D433-FA49-A84E-1CF99B35AD2C}" dt="2022-03-27T16:17:22.658" v="222"/>
        <pc:sldMkLst>
          <pc:docMk/>
          <pc:sldMk cId="3952365190" sldId="481"/>
        </pc:sldMkLst>
        <pc:spChg chg="del">
          <ac:chgData name="Thomas Komenda" userId="4f6e33d0-81d4-4d4c-bb8d-c102c64e7a40" providerId="ADAL" clId="{201097E9-D433-FA49-A84E-1CF99B35AD2C}" dt="2022-03-27T16:17:04.033" v="219" actId="478"/>
          <ac:spMkLst>
            <pc:docMk/>
            <pc:sldMk cId="3952365190" sldId="481"/>
            <ac:spMk id="15" creationId="{DC1093E2-3FAC-77C8-06D7-6AA00EF622F8}"/>
          </ac:spMkLst>
        </pc:spChg>
        <pc:spChg chg="del">
          <ac:chgData name="Thomas Komenda" userId="4f6e33d0-81d4-4d4c-bb8d-c102c64e7a40" providerId="ADAL" clId="{201097E9-D433-FA49-A84E-1CF99B35AD2C}" dt="2022-03-27T16:17:04.033" v="219" actId="478"/>
          <ac:spMkLst>
            <pc:docMk/>
            <pc:sldMk cId="3952365190" sldId="481"/>
            <ac:spMk id="29" creationId="{2F472F59-6809-9D9A-43B4-1B9A7D7E2E44}"/>
          </ac:spMkLst>
        </pc:spChg>
        <pc:spChg chg="del">
          <ac:chgData name="Thomas Komenda" userId="4f6e33d0-81d4-4d4c-bb8d-c102c64e7a40" providerId="ADAL" clId="{201097E9-D433-FA49-A84E-1CF99B35AD2C}" dt="2022-03-27T16:17:04.033" v="219" actId="478"/>
          <ac:spMkLst>
            <pc:docMk/>
            <pc:sldMk cId="3952365190" sldId="481"/>
            <ac:spMk id="30" creationId="{1B0D7A4B-5B00-B9B4-07D4-8040ACEFF3D2}"/>
          </ac:spMkLst>
        </pc:spChg>
        <pc:spChg chg="del">
          <ac:chgData name="Thomas Komenda" userId="4f6e33d0-81d4-4d4c-bb8d-c102c64e7a40" providerId="ADAL" clId="{201097E9-D433-FA49-A84E-1CF99B35AD2C}" dt="2022-03-27T16:17:04.033" v="219" actId="478"/>
          <ac:spMkLst>
            <pc:docMk/>
            <pc:sldMk cId="3952365190" sldId="481"/>
            <ac:spMk id="31" creationId="{C294EDAB-4DF9-6D63-8680-70B51FEF5DA4}"/>
          </ac:spMkLst>
        </pc:spChg>
        <pc:spChg chg="add mod">
          <ac:chgData name="Thomas Komenda" userId="4f6e33d0-81d4-4d4c-bb8d-c102c64e7a40" providerId="ADAL" clId="{201097E9-D433-FA49-A84E-1CF99B35AD2C}" dt="2022-03-27T13:36:44.431" v="91"/>
          <ac:spMkLst>
            <pc:docMk/>
            <pc:sldMk cId="3952365190" sldId="481"/>
            <ac:spMk id="86" creationId="{8CA31A84-17B8-4548-B118-5AD28DAE85CE}"/>
          </ac:spMkLst>
        </pc:spChg>
        <pc:spChg chg="add del mod">
          <ac:chgData name="Thomas Komenda" userId="4f6e33d0-81d4-4d4c-bb8d-c102c64e7a40" providerId="ADAL" clId="{201097E9-D433-FA49-A84E-1CF99B35AD2C}" dt="2022-03-27T16:17:04.033" v="219" actId="478"/>
          <ac:spMkLst>
            <pc:docMk/>
            <pc:sldMk cId="3952365190" sldId="481"/>
            <ac:spMk id="87" creationId="{BC88AB65-72A7-C540-963A-432F8BFDE904}"/>
          </ac:spMkLst>
        </pc:spChg>
        <pc:spChg chg="mod">
          <ac:chgData name="Thomas Komenda" userId="4f6e33d0-81d4-4d4c-bb8d-c102c64e7a40" providerId="ADAL" clId="{201097E9-D433-FA49-A84E-1CF99B35AD2C}" dt="2022-03-27T16:16:46.291" v="218"/>
          <ac:spMkLst>
            <pc:docMk/>
            <pc:sldMk cId="3952365190" sldId="481"/>
            <ac:spMk id="123" creationId="{14A4073E-E653-2142-B7BF-CF05D95D9808}"/>
          </ac:spMkLst>
        </pc:spChg>
        <pc:spChg chg="mod">
          <ac:chgData name="Thomas Komenda" userId="4f6e33d0-81d4-4d4c-bb8d-c102c64e7a40" providerId="ADAL" clId="{201097E9-D433-FA49-A84E-1CF99B35AD2C}" dt="2022-03-27T16:16:46.291" v="218"/>
          <ac:spMkLst>
            <pc:docMk/>
            <pc:sldMk cId="3952365190" sldId="481"/>
            <ac:spMk id="126" creationId="{FBC1069D-D100-4041-AF40-D0619FF43B39}"/>
          </ac:spMkLst>
        </pc:spChg>
        <pc:spChg chg="mod">
          <ac:chgData name="Thomas Komenda" userId="4f6e33d0-81d4-4d4c-bb8d-c102c64e7a40" providerId="ADAL" clId="{201097E9-D433-FA49-A84E-1CF99B35AD2C}" dt="2022-03-27T16:16:46.291" v="218"/>
          <ac:spMkLst>
            <pc:docMk/>
            <pc:sldMk cId="3952365190" sldId="481"/>
            <ac:spMk id="127" creationId="{B5811820-F508-4A48-8EA1-8DEEA379068D}"/>
          </ac:spMkLst>
        </pc:spChg>
        <pc:spChg chg="mod">
          <ac:chgData name="Thomas Komenda" userId="4f6e33d0-81d4-4d4c-bb8d-c102c64e7a40" providerId="ADAL" clId="{201097E9-D433-FA49-A84E-1CF99B35AD2C}" dt="2022-03-27T16:16:46.291" v="218"/>
          <ac:spMkLst>
            <pc:docMk/>
            <pc:sldMk cId="3952365190" sldId="481"/>
            <ac:spMk id="130" creationId="{ADDFFA98-FE1C-404D-B4F3-2C1BAB0DFE3E}"/>
          </ac:spMkLst>
        </pc:spChg>
        <pc:spChg chg="mod">
          <ac:chgData name="Thomas Komenda" userId="4f6e33d0-81d4-4d4c-bb8d-c102c64e7a40" providerId="ADAL" clId="{201097E9-D433-FA49-A84E-1CF99B35AD2C}" dt="2022-03-27T16:16:46.291" v="218"/>
          <ac:spMkLst>
            <pc:docMk/>
            <pc:sldMk cId="3952365190" sldId="481"/>
            <ac:spMk id="133" creationId="{082D6B73-1CB9-2949-A443-5A020C3D26B0}"/>
          </ac:spMkLst>
        </pc:spChg>
        <pc:spChg chg="mod">
          <ac:chgData name="Thomas Komenda" userId="4f6e33d0-81d4-4d4c-bb8d-c102c64e7a40" providerId="ADAL" clId="{201097E9-D433-FA49-A84E-1CF99B35AD2C}" dt="2022-03-27T16:16:46.291" v="218"/>
          <ac:spMkLst>
            <pc:docMk/>
            <pc:sldMk cId="3952365190" sldId="481"/>
            <ac:spMk id="136" creationId="{C0E9C3EA-1494-7142-A14F-41CFFF193624}"/>
          </ac:spMkLst>
        </pc:spChg>
        <pc:spChg chg="mod">
          <ac:chgData name="Thomas Komenda" userId="4f6e33d0-81d4-4d4c-bb8d-c102c64e7a40" providerId="ADAL" clId="{201097E9-D433-FA49-A84E-1CF99B35AD2C}" dt="2022-03-27T16:16:46.291" v="218"/>
          <ac:spMkLst>
            <pc:docMk/>
            <pc:sldMk cId="3952365190" sldId="481"/>
            <ac:spMk id="139" creationId="{2939E562-6497-B648-AE3C-105AF37239B1}"/>
          </ac:spMkLst>
        </pc:spChg>
        <pc:spChg chg="mod">
          <ac:chgData name="Thomas Komenda" userId="4f6e33d0-81d4-4d4c-bb8d-c102c64e7a40" providerId="ADAL" clId="{201097E9-D433-FA49-A84E-1CF99B35AD2C}" dt="2022-03-27T16:16:46.291" v="218"/>
          <ac:spMkLst>
            <pc:docMk/>
            <pc:sldMk cId="3952365190" sldId="481"/>
            <ac:spMk id="142" creationId="{A1290B97-3983-9349-B46E-4EE505E93C46}"/>
          </ac:spMkLst>
        </pc:spChg>
        <pc:spChg chg="mod">
          <ac:chgData name="Thomas Komenda" userId="4f6e33d0-81d4-4d4c-bb8d-c102c64e7a40" providerId="ADAL" clId="{201097E9-D433-FA49-A84E-1CF99B35AD2C}" dt="2022-03-27T16:16:46.291" v="218"/>
          <ac:spMkLst>
            <pc:docMk/>
            <pc:sldMk cId="3952365190" sldId="481"/>
            <ac:spMk id="145" creationId="{94594866-B722-764A-8C8A-C3888EF052E1}"/>
          </ac:spMkLst>
        </pc:spChg>
        <pc:spChg chg="mod">
          <ac:chgData name="Thomas Komenda" userId="4f6e33d0-81d4-4d4c-bb8d-c102c64e7a40" providerId="ADAL" clId="{201097E9-D433-FA49-A84E-1CF99B35AD2C}" dt="2022-03-27T16:16:46.291" v="218"/>
          <ac:spMkLst>
            <pc:docMk/>
            <pc:sldMk cId="3952365190" sldId="481"/>
            <ac:spMk id="148" creationId="{3FA06B47-1A58-614E-9B37-445324F96BFE}"/>
          </ac:spMkLst>
        </pc:spChg>
        <pc:spChg chg="mod">
          <ac:chgData name="Thomas Komenda" userId="4f6e33d0-81d4-4d4c-bb8d-c102c64e7a40" providerId="ADAL" clId="{201097E9-D433-FA49-A84E-1CF99B35AD2C}" dt="2022-03-27T16:16:46.291" v="218"/>
          <ac:spMkLst>
            <pc:docMk/>
            <pc:sldMk cId="3952365190" sldId="481"/>
            <ac:spMk id="150" creationId="{3D0FA963-6636-6345-A6CC-C1B0F0033FFA}"/>
          </ac:spMkLst>
        </pc:spChg>
        <pc:spChg chg="mod">
          <ac:chgData name="Thomas Komenda" userId="4f6e33d0-81d4-4d4c-bb8d-c102c64e7a40" providerId="ADAL" clId="{201097E9-D433-FA49-A84E-1CF99B35AD2C}" dt="2022-03-27T16:16:46.291" v="218"/>
          <ac:spMkLst>
            <pc:docMk/>
            <pc:sldMk cId="3952365190" sldId="481"/>
            <ac:spMk id="151" creationId="{124036F5-DD61-C240-ADF7-13C31AA36E42}"/>
          </ac:spMkLst>
        </pc:spChg>
        <pc:spChg chg="mod">
          <ac:chgData name="Thomas Komenda" userId="4f6e33d0-81d4-4d4c-bb8d-c102c64e7a40" providerId="ADAL" clId="{201097E9-D433-FA49-A84E-1CF99B35AD2C}" dt="2022-03-27T16:16:46.291" v="218"/>
          <ac:spMkLst>
            <pc:docMk/>
            <pc:sldMk cId="3952365190" sldId="481"/>
            <ac:spMk id="154" creationId="{EDF01A3C-4776-8A46-91AE-3BC59B75FC98}"/>
          </ac:spMkLst>
        </pc:spChg>
        <pc:spChg chg="mod">
          <ac:chgData name="Thomas Komenda" userId="4f6e33d0-81d4-4d4c-bb8d-c102c64e7a40" providerId="ADAL" clId="{201097E9-D433-FA49-A84E-1CF99B35AD2C}" dt="2022-03-27T16:16:46.291" v="218"/>
          <ac:spMkLst>
            <pc:docMk/>
            <pc:sldMk cId="3952365190" sldId="481"/>
            <ac:spMk id="155" creationId="{86E2BE11-E9FC-9349-A920-6D3D9791141B}"/>
          </ac:spMkLst>
        </pc:spChg>
        <pc:spChg chg="mod">
          <ac:chgData name="Thomas Komenda" userId="4f6e33d0-81d4-4d4c-bb8d-c102c64e7a40" providerId="ADAL" clId="{201097E9-D433-FA49-A84E-1CF99B35AD2C}" dt="2022-03-27T16:16:46.291" v="218"/>
          <ac:spMkLst>
            <pc:docMk/>
            <pc:sldMk cId="3952365190" sldId="481"/>
            <ac:spMk id="157" creationId="{2A4581C7-075C-2E4E-BB95-D7060D48C1E4}"/>
          </ac:spMkLst>
        </pc:spChg>
        <pc:spChg chg="mod">
          <ac:chgData name="Thomas Komenda" userId="4f6e33d0-81d4-4d4c-bb8d-c102c64e7a40" providerId="ADAL" clId="{201097E9-D433-FA49-A84E-1CF99B35AD2C}" dt="2022-03-27T16:16:46.291" v="218"/>
          <ac:spMkLst>
            <pc:docMk/>
            <pc:sldMk cId="3952365190" sldId="481"/>
            <ac:spMk id="160" creationId="{7F78228C-E7B5-2A48-A1D4-708AB781A879}"/>
          </ac:spMkLst>
        </pc:spChg>
        <pc:spChg chg="mod">
          <ac:chgData name="Thomas Komenda" userId="4f6e33d0-81d4-4d4c-bb8d-c102c64e7a40" providerId="ADAL" clId="{201097E9-D433-FA49-A84E-1CF99B35AD2C}" dt="2022-03-27T16:16:46.291" v="218"/>
          <ac:spMkLst>
            <pc:docMk/>
            <pc:sldMk cId="3952365190" sldId="481"/>
            <ac:spMk id="164" creationId="{B25B8E98-9773-FA4B-9668-F3C2BE1A6D9C}"/>
          </ac:spMkLst>
        </pc:spChg>
        <pc:spChg chg="add del mod">
          <ac:chgData name="Thomas Komenda" userId="4f6e33d0-81d4-4d4c-bb8d-c102c64e7a40" providerId="ADAL" clId="{201097E9-D433-FA49-A84E-1CF99B35AD2C}" dt="2022-03-27T16:17:04.033" v="219" actId="478"/>
          <ac:spMkLst>
            <pc:docMk/>
            <pc:sldMk cId="3952365190" sldId="481"/>
            <ac:spMk id="170" creationId="{F19ACAA0-2DB6-CB46-8D51-4986F6EAE8A6}"/>
          </ac:spMkLst>
        </pc:spChg>
        <pc:spChg chg="add del mod">
          <ac:chgData name="Thomas Komenda" userId="4f6e33d0-81d4-4d4c-bb8d-c102c64e7a40" providerId="ADAL" clId="{201097E9-D433-FA49-A84E-1CF99B35AD2C}" dt="2022-03-27T16:17:04.033" v="219" actId="478"/>
          <ac:spMkLst>
            <pc:docMk/>
            <pc:sldMk cId="3952365190" sldId="481"/>
            <ac:spMk id="171" creationId="{D8E907AB-E134-C34B-B1BE-5D25112388C6}"/>
          </ac:spMkLst>
        </pc:spChg>
        <pc:spChg chg="add mod">
          <ac:chgData name="Thomas Komenda" userId="4f6e33d0-81d4-4d4c-bb8d-c102c64e7a40" providerId="ADAL" clId="{201097E9-D433-FA49-A84E-1CF99B35AD2C}" dt="2022-03-27T16:17:05.579" v="220"/>
          <ac:spMkLst>
            <pc:docMk/>
            <pc:sldMk cId="3952365190" sldId="481"/>
            <ac:spMk id="172" creationId="{75C2BE1F-F78A-7A48-B5DD-B3A00A4B7E85}"/>
          </ac:spMkLst>
        </pc:spChg>
        <pc:spChg chg="mod">
          <ac:chgData name="Thomas Komenda" userId="4f6e33d0-81d4-4d4c-bb8d-c102c64e7a40" providerId="ADAL" clId="{201097E9-D433-FA49-A84E-1CF99B35AD2C}" dt="2022-03-27T16:17:05.579" v="220"/>
          <ac:spMkLst>
            <pc:docMk/>
            <pc:sldMk cId="3952365190" sldId="481"/>
            <ac:spMk id="200" creationId="{B7370AD4-07EF-FC49-88CF-8B91B6134E17}"/>
          </ac:spMkLst>
        </pc:spChg>
        <pc:spChg chg="mod">
          <ac:chgData name="Thomas Komenda" userId="4f6e33d0-81d4-4d4c-bb8d-c102c64e7a40" providerId="ADAL" clId="{201097E9-D433-FA49-A84E-1CF99B35AD2C}" dt="2022-03-27T16:17:05.579" v="220"/>
          <ac:spMkLst>
            <pc:docMk/>
            <pc:sldMk cId="3952365190" sldId="481"/>
            <ac:spMk id="203" creationId="{E737E3A0-F9BE-9F49-88A6-B49CC8EF315E}"/>
          </ac:spMkLst>
        </pc:spChg>
        <pc:spChg chg="mod">
          <ac:chgData name="Thomas Komenda" userId="4f6e33d0-81d4-4d4c-bb8d-c102c64e7a40" providerId="ADAL" clId="{201097E9-D433-FA49-A84E-1CF99B35AD2C}" dt="2022-03-27T16:17:05.579" v="220"/>
          <ac:spMkLst>
            <pc:docMk/>
            <pc:sldMk cId="3952365190" sldId="481"/>
            <ac:spMk id="204" creationId="{2FC29E30-E7A2-7B48-9462-8B364626F597}"/>
          </ac:spMkLst>
        </pc:spChg>
        <pc:spChg chg="mod">
          <ac:chgData name="Thomas Komenda" userId="4f6e33d0-81d4-4d4c-bb8d-c102c64e7a40" providerId="ADAL" clId="{201097E9-D433-FA49-A84E-1CF99B35AD2C}" dt="2022-03-27T16:17:05.579" v="220"/>
          <ac:spMkLst>
            <pc:docMk/>
            <pc:sldMk cId="3952365190" sldId="481"/>
            <ac:spMk id="207" creationId="{693DE0D7-DE37-534E-910E-D9C740555D90}"/>
          </ac:spMkLst>
        </pc:spChg>
        <pc:spChg chg="mod">
          <ac:chgData name="Thomas Komenda" userId="4f6e33d0-81d4-4d4c-bb8d-c102c64e7a40" providerId="ADAL" clId="{201097E9-D433-FA49-A84E-1CF99B35AD2C}" dt="2022-03-27T16:17:05.579" v="220"/>
          <ac:spMkLst>
            <pc:docMk/>
            <pc:sldMk cId="3952365190" sldId="481"/>
            <ac:spMk id="210" creationId="{32AC8B6B-AB1E-D44B-8B96-E8D9A33BC9F7}"/>
          </ac:spMkLst>
        </pc:spChg>
        <pc:spChg chg="mod">
          <ac:chgData name="Thomas Komenda" userId="4f6e33d0-81d4-4d4c-bb8d-c102c64e7a40" providerId="ADAL" clId="{201097E9-D433-FA49-A84E-1CF99B35AD2C}" dt="2022-03-27T16:17:05.579" v="220"/>
          <ac:spMkLst>
            <pc:docMk/>
            <pc:sldMk cId="3952365190" sldId="481"/>
            <ac:spMk id="213" creationId="{5A2CCD69-DC72-FE4B-A98D-00A68803D9FC}"/>
          </ac:spMkLst>
        </pc:spChg>
        <pc:spChg chg="mod">
          <ac:chgData name="Thomas Komenda" userId="4f6e33d0-81d4-4d4c-bb8d-c102c64e7a40" providerId="ADAL" clId="{201097E9-D433-FA49-A84E-1CF99B35AD2C}" dt="2022-03-27T16:17:05.579" v="220"/>
          <ac:spMkLst>
            <pc:docMk/>
            <pc:sldMk cId="3952365190" sldId="481"/>
            <ac:spMk id="216" creationId="{9D1E769D-3D10-3B40-BCEA-075A516539CE}"/>
          </ac:spMkLst>
        </pc:spChg>
        <pc:spChg chg="mod">
          <ac:chgData name="Thomas Komenda" userId="4f6e33d0-81d4-4d4c-bb8d-c102c64e7a40" providerId="ADAL" clId="{201097E9-D433-FA49-A84E-1CF99B35AD2C}" dt="2022-03-27T16:17:05.579" v="220"/>
          <ac:spMkLst>
            <pc:docMk/>
            <pc:sldMk cId="3952365190" sldId="481"/>
            <ac:spMk id="219" creationId="{1B23C7E6-1321-454B-8BAB-9679FBA7E2AF}"/>
          </ac:spMkLst>
        </pc:spChg>
        <pc:spChg chg="mod">
          <ac:chgData name="Thomas Komenda" userId="4f6e33d0-81d4-4d4c-bb8d-c102c64e7a40" providerId="ADAL" clId="{201097E9-D433-FA49-A84E-1CF99B35AD2C}" dt="2022-03-27T16:17:05.579" v="220"/>
          <ac:spMkLst>
            <pc:docMk/>
            <pc:sldMk cId="3952365190" sldId="481"/>
            <ac:spMk id="222" creationId="{6A21917C-EB0C-0949-A09A-CE2D6E5EF70D}"/>
          </ac:spMkLst>
        </pc:spChg>
        <pc:spChg chg="mod">
          <ac:chgData name="Thomas Komenda" userId="4f6e33d0-81d4-4d4c-bb8d-c102c64e7a40" providerId="ADAL" clId="{201097E9-D433-FA49-A84E-1CF99B35AD2C}" dt="2022-03-27T16:17:05.579" v="220"/>
          <ac:spMkLst>
            <pc:docMk/>
            <pc:sldMk cId="3952365190" sldId="481"/>
            <ac:spMk id="225" creationId="{3E87F997-1FBB-5047-A1E9-FD8640A4D85E}"/>
          </ac:spMkLst>
        </pc:spChg>
        <pc:spChg chg="mod">
          <ac:chgData name="Thomas Komenda" userId="4f6e33d0-81d4-4d4c-bb8d-c102c64e7a40" providerId="ADAL" clId="{201097E9-D433-FA49-A84E-1CF99B35AD2C}" dt="2022-03-27T16:17:05.579" v="220"/>
          <ac:spMkLst>
            <pc:docMk/>
            <pc:sldMk cId="3952365190" sldId="481"/>
            <ac:spMk id="227" creationId="{14871405-FED3-4542-B1CC-25AEC43CDA09}"/>
          </ac:spMkLst>
        </pc:spChg>
        <pc:spChg chg="mod">
          <ac:chgData name="Thomas Komenda" userId="4f6e33d0-81d4-4d4c-bb8d-c102c64e7a40" providerId="ADAL" clId="{201097E9-D433-FA49-A84E-1CF99B35AD2C}" dt="2022-03-27T16:17:05.579" v="220"/>
          <ac:spMkLst>
            <pc:docMk/>
            <pc:sldMk cId="3952365190" sldId="481"/>
            <ac:spMk id="228" creationId="{F494CC00-FBC8-D146-8ADF-7ACEEA0EBB27}"/>
          </ac:spMkLst>
        </pc:spChg>
        <pc:spChg chg="mod">
          <ac:chgData name="Thomas Komenda" userId="4f6e33d0-81d4-4d4c-bb8d-c102c64e7a40" providerId="ADAL" clId="{201097E9-D433-FA49-A84E-1CF99B35AD2C}" dt="2022-03-27T16:17:05.579" v="220"/>
          <ac:spMkLst>
            <pc:docMk/>
            <pc:sldMk cId="3952365190" sldId="481"/>
            <ac:spMk id="231" creationId="{02EB6FC4-D57B-E141-9249-F34475DF75DB}"/>
          </ac:spMkLst>
        </pc:spChg>
        <pc:spChg chg="mod">
          <ac:chgData name="Thomas Komenda" userId="4f6e33d0-81d4-4d4c-bb8d-c102c64e7a40" providerId="ADAL" clId="{201097E9-D433-FA49-A84E-1CF99B35AD2C}" dt="2022-03-27T16:17:05.579" v="220"/>
          <ac:spMkLst>
            <pc:docMk/>
            <pc:sldMk cId="3952365190" sldId="481"/>
            <ac:spMk id="232" creationId="{657D0A80-B595-784D-98CF-4976C9F4AB31}"/>
          </ac:spMkLst>
        </pc:spChg>
        <pc:spChg chg="mod">
          <ac:chgData name="Thomas Komenda" userId="4f6e33d0-81d4-4d4c-bb8d-c102c64e7a40" providerId="ADAL" clId="{201097E9-D433-FA49-A84E-1CF99B35AD2C}" dt="2022-03-27T16:17:05.579" v="220"/>
          <ac:spMkLst>
            <pc:docMk/>
            <pc:sldMk cId="3952365190" sldId="481"/>
            <ac:spMk id="234" creationId="{5C797A24-21C9-CF4A-98F2-B043F1E6DA11}"/>
          </ac:spMkLst>
        </pc:spChg>
        <pc:spChg chg="mod">
          <ac:chgData name="Thomas Komenda" userId="4f6e33d0-81d4-4d4c-bb8d-c102c64e7a40" providerId="ADAL" clId="{201097E9-D433-FA49-A84E-1CF99B35AD2C}" dt="2022-03-27T16:17:05.579" v="220"/>
          <ac:spMkLst>
            <pc:docMk/>
            <pc:sldMk cId="3952365190" sldId="481"/>
            <ac:spMk id="237" creationId="{DE86FCDF-80E2-5242-8D19-7F48C68E9684}"/>
          </ac:spMkLst>
        </pc:spChg>
        <pc:spChg chg="mod">
          <ac:chgData name="Thomas Komenda" userId="4f6e33d0-81d4-4d4c-bb8d-c102c64e7a40" providerId="ADAL" clId="{201097E9-D433-FA49-A84E-1CF99B35AD2C}" dt="2022-03-27T16:17:05.579" v="220"/>
          <ac:spMkLst>
            <pc:docMk/>
            <pc:sldMk cId="3952365190" sldId="481"/>
            <ac:spMk id="241" creationId="{EB8D43E7-55DB-1B42-BE42-41099D1B6826}"/>
          </ac:spMkLst>
        </pc:spChg>
        <pc:spChg chg="add mod">
          <ac:chgData name="Thomas Komenda" userId="4f6e33d0-81d4-4d4c-bb8d-c102c64e7a40" providerId="ADAL" clId="{201097E9-D433-FA49-A84E-1CF99B35AD2C}" dt="2022-03-27T16:17:05.579" v="220"/>
          <ac:spMkLst>
            <pc:docMk/>
            <pc:sldMk cId="3952365190" sldId="481"/>
            <ac:spMk id="247" creationId="{3AFCEA16-7A24-9D4D-8FD1-5F0E810BCADF}"/>
          </ac:spMkLst>
        </pc:spChg>
        <pc:spChg chg="add mod">
          <ac:chgData name="Thomas Komenda" userId="4f6e33d0-81d4-4d4c-bb8d-c102c64e7a40" providerId="ADAL" clId="{201097E9-D433-FA49-A84E-1CF99B35AD2C}" dt="2022-03-27T16:17:05.579" v="220"/>
          <ac:spMkLst>
            <pc:docMk/>
            <pc:sldMk cId="3952365190" sldId="481"/>
            <ac:spMk id="248" creationId="{7C0C5149-5B47-7F42-9662-C3166D748354}"/>
          </ac:spMkLst>
        </pc:spChg>
        <pc:grpChg chg="del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19" creationId="{F1096A3F-A073-388F-2D01-C8AE549DFB21}"/>
          </ac:grpSpMkLst>
        </pc:grpChg>
        <pc:grpChg chg="del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20" creationId="{42516EAC-976D-86F0-8429-004C30AA529A}"/>
          </ac:grpSpMkLst>
        </pc:grpChg>
        <pc:grpChg chg="del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26" creationId="{88224935-041A-7726-34E6-892277B99C4C}"/>
          </ac:grpSpMkLst>
        </pc:grpChg>
        <pc:grpChg chg="del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27" creationId="{9379C5C5-3558-C117-D12A-D24736147E00}"/>
          </ac:grpSpMkLst>
        </pc:grpChg>
        <pc:grpChg chg="del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28" creationId="{218FF5AF-35DA-7EA4-FCAE-359A94AD4045}"/>
          </ac:grpSpMkLst>
        </pc:grpChg>
        <pc:grpChg chg="del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32" creationId="{72540935-1EA1-4D49-F5E3-27C0B2003A64}"/>
          </ac:grpSpMkLst>
        </pc:grpChg>
        <pc:grpChg chg="del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33" creationId="{97451DCC-DA74-1C2F-2921-AEEE4F31D759}"/>
          </ac:grpSpMkLst>
        </pc:grpChg>
        <pc:grpChg chg="del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34" creationId="{EC2FB581-14BA-3EC3-BD2D-0224ED466D80}"/>
          </ac:grpSpMkLst>
        </pc:grpChg>
        <pc:grpChg chg="del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35" creationId="{53C0285E-C5BC-B779-03AC-4D2D1A47FD4B}"/>
          </ac:grpSpMkLst>
        </pc:grpChg>
        <pc:grpChg chg="del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36" creationId="{AE33B613-CA6C-8752-49F9-DFEB54F3036D}"/>
          </ac:grpSpMkLst>
        </pc:grpChg>
        <pc:grpChg chg="del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37" creationId="{4FA97BB7-0B96-8035-16B8-558C546BD966}"/>
          </ac:grpSpMkLst>
        </pc:grpChg>
        <pc:grpChg chg="del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38" creationId="{584917B5-08EC-DA0A-4DE1-04038604C049}"/>
          </ac:grpSpMkLst>
        </pc:grpChg>
        <pc:grpChg chg="add del mod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93" creationId="{3AAD1017-360E-0D47-83FB-24EA97E49593}"/>
          </ac:grpSpMkLst>
        </pc:grpChg>
        <pc:grpChg chg="add del mod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100" creationId="{FAEE4513-7427-DD4B-A940-59A63042B0C1}"/>
          </ac:grpSpMkLst>
        </pc:grpChg>
        <pc:grpChg chg="add del mod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115" creationId="{23EC8DFF-9120-4240-8147-7E6DE5B7A0C6}"/>
          </ac:grpSpMkLst>
        </pc:grpChg>
        <pc:grpChg chg="mod">
          <ac:chgData name="Thomas Komenda" userId="4f6e33d0-81d4-4d4c-bb8d-c102c64e7a40" providerId="ADAL" clId="{201097E9-D433-FA49-A84E-1CF99B35AD2C}" dt="2022-03-27T16:16:46.291" v="218"/>
          <ac:grpSpMkLst>
            <pc:docMk/>
            <pc:sldMk cId="3952365190" sldId="481"/>
            <ac:grpSpMk id="116" creationId="{3EBFD53B-925C-EE49-9CB0-B361EDBDA7C0}"/>
          </ac:grpSpMkLst>
        </pc:grpChg>
        <pc:grpChg chg="add del mod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122" creationId="{F597FEF0-5C3D-2D4F-AEAA-7051BAA5A515}"/>
          </ac:grpSpMkLst>
        </pc:grpChg>
        <pc:grpChg chg="add del mod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128" creationId="{0B3FB59A-96D9-4245-B50D-AF9E1DF3D68A}"/>
          </ac:grpSpMkLst>
        </pc:grpChg>
        <pc:grpChg chg="add del mod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131" creationId="{79D3493B-1E47-6744-BB2C-2E77A5780D6A}"/>
          </ac:grpSpMkLst>
        </pc:grpChg>
        <pc:grpChg chg="add del mod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134" creationId="{2DAB4CFB-691C-3A48-B8B0-06C950DAD6D4}"/>
          </ac:grpSpMkLst>
        </pc:grpChg>
        <pc:grpChg chg="add del mod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137" creationId="{B98342B1-D363-3B40-85BD-1813FE8A67F2}"/>
          </ac:grpSpMkLst>
        </pc:grpChg>
        <pc:grpChg chg="add del mod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140" creationId="{BE76B80D-E0DB-E943-A1B4-B6FAF4404E1F}"/>
          </ac:grpSpMkLst>
        </pc:grpChg>
        <pc:grpChg chg="add del mod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143" creationId="{B7C0DCAA-0D30-AE4B-BB94-E9357E69C20F}"/>
          </ac:grpSpMkLst>
        </pc:grpChg>
        <pc:grpChg chg="add del mod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146" creationId="{FEA8FB34-61AC-5F4F-9778-89E655A1971B}"/>
          </ac:grpSpMkLst>
        </pc:grpChg>
        <pc:grpChg chg="add del mod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149" creationId="{D1013CEA-1BD5-D240-A331-0C00EEC680EE}"/>
          </ac:grpSpMkLst>
        </pc:grpChg>
        <pc:grpChg chg="add del mod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156" creationId="{337A54B5-9E98-CB4C-B905-9639C23BAD1D}"/>
          </ac:grpSpMkLst>
        </pc:grpChg>
        <pc:grpChg chg="add del mod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159" creationId="{D6041EA3-F265-8447-8868-626614AE5953}"/>
          </ac:grpSpMkLst>
        </pc:grpChg>
        <pc:grpChg chg="add del mod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162" creationId="{D7194A26-847B-7944-8988-75823310C2F0}"/>
          </ac:grpSpMkLst>
        </pc:grpChg>
        <pc:grpChg chg="add del mod">
          <ac:chgData name="Thomas Komenda" userId="4f6e33d0-81d4-4d4c-bb8d-c102c64e7a40" providerId="ADAL" clId="{201097E9-D433-FA49-A84E-1CF99B35AD2C}" dt="2022-03-27T16:17:04.033" v="219" actId="478"/>
          <ac:grpSpMkLst>
            <pc:docMk/>
            <pc:sldMk cId="3952365190" sldId="481"/>
            <ac:grpSpMk id="167" creationId="{49076269-7219-3B4F-96C7-A6FDD83289AB}"/>
          </ac:grpSpMkLst>
        </pc:grpChg>
        <pc:grpChg chg="add mod">
          <ac:chgData name="Thomas Komenda" userId="4f6e33d0-81d4-4d4c-bb8d-c102c64e7a40" providerId="ADAL" clId="{201097E9-D433-FA49-A84E-1CF99B35AD2C}" dt="2022-03-27T16:17:05.579" v="220"/>
          <ac:grpSpMkLst>
            <pc:docMk/>
            <pc:sldMk cId="3952365190" sldId="481"/>
            <ac:grpSpMk id="178" creationId="{D7E60DFB-F02B-6847-80DA-97FB70DB4386}"/>
          </ac:grpSpMkLst>
        </pc:grpChg>
        <pc:grpChg chg="add mod">
          <ac:chgData name="Thomas Komenda" userId="4f6e33d0-81d4-4d4c-bb8d-c102c64e7a40" providerId="ADAL" clId="{201097E9-D433-FA49-A84E-1CF99B35AD2C}" dt="2022-03-27T16:17:05.579" v="220"/>
          <ac:grpSpMkLst>
            <pc:docMk/>
            <pc:sldMk cId="3952365190" sldId="481"/>
            <ac:grpSpMk id="185" creationId="{4F785EBA-86CA-DB41-A7A2-A657A9F7FF14}"/>
          </ac:grpSpMkLst>
        </pc:grpChg>
        <pc:grpChg chg="add mod">
          <ac:chgData name="Thomas Komenda" userId="4f6e33d0-81d4-4d4c-bb8d-c102c64e7a40" providerId="ADAL" clId="{201097E9-D433-FA49-A84E-1CF99B35AD2C}" dt="2022-03-27T16:17:05.579" v="220"/>
          <ac:grpSpMkLst>
            <pc:docMk/>
            <pc:sldMk cId="3952365190" sldId="481"/>
            <ac:grpSpMk id="192" creationId="{8C757583-F975-3647-8F55-39BD30DA450D}"/>
          </ac:grpSpMkLst>
        </pc:grpChg>
        <pc:grpChg chg="mod">
          <ac:chgData name="Thomas Komenda" userId="4f6e33d0-81d4-4d4c-bb8d-c102c64e7a40" providerId="ADAL" clId="{201097E9-D433-FA49-A84E-1CF99B35AD2C}" dt="2022-03-27T16:17:05.579" v="220"/>
          <ac:grpSpMkLst>
            <pc:docMk/>
            <pc:sldMk cId="3952365190" sldId="481"/>
            <ac:grpSpMk id="193" creationId="{937D8D7D-906D-FE4B-BD43-21CBF1D2709D}"/>
          </ac:grpSpMkLst>
        </pc:grpChg>
        <pc:grpChg chg="add mod">
          <ac:chgData name="Thomas Komenda" userId="4f6e33d0-81d4-4d4c-bb8d-c102c64e7a40" providerId="ADAL" clId="{201097E9-D433-FA49-A84E-1CF99B35AD2C}" dt="2022-03-27T16:17:05.579" v="220"/>
          <ac:grpSpMkLst>
            <pc:docMk/>
            <pc:sldMk cId="3952365190" sldId="481"/>
            <ac:grpSpMk id="199" creationId="{BE5DFC1A-A641-F444-869E-8728BB9D26EF}"/>
          </ac:grpSpMkLst>
        </pc:grpChg>
        <pc:grpChg chg="add mod">
          <ac:chgData name="Thomas Komenda" userId="4f6e33d0-81d4-4d4c-bb8d-c102c64e7a40" providerId="ADAL" clId="{201097E9-D433-FA49-A84E-1CF99B35AD2C}" dt="2022-03-27T16:17:05.579" v="220"/>
          <ac:grpSpMkLst>
            <pc:docMk/>
            <pc:sldMk cId="3952365190" sldId="481"/>
            <ac:grpSpMk id="205" creationId="{81E78A9C-3167-9A45-B281-D807257A5526}"/>
          </ac:grpSpMkLst>
        </pc:grpChg>
        <pc:grpChg chg="add mod">
          <ac:chgData name="Thomas Komenda" userId="4f6e33d0-81d4-4d4c-bb8d-c102c64e7a40" providerId="ADAL" clId="{201097E9-D433-FA49-A84E-1CF99B35AD2C}" dt="2022-03-27T16:17:05.579" v="220"/>
          <ac:grpSpMkLst>
            <pc:docMk/>
            <pc:sldMk cId="3952365190" sldId="481"/>
            <ac:grpSpMk id="208" creationId="{1AEEAC20-DE6A-CF4F-B6DE-318457A25908}"/>
          </ac:grpSpMkLst>
        </pc:grpChg>
        <pc:grpChg chg="add mod">
          <ac:chgData name="Thomas Komenda" userId="4f6e33d0-81d4-4d4c-bb8d-c102c64e7a40" providerId="ADAL" clId="{201097E9-D433-FA49-A84E-1CF99B35AD2C}" dt="2022-03-27T16:17:05.579" v="220"/>
          <ac:grpSpMkLst>
            <pc:docMk/>
            <pc:sldMk cId="3952365190" sldId="481"/>
            <ac:grpSpMk id="211" creationId="{362A4EC4-FBE6-C34A-BE27-0B457A9D11DE}"/>
          </ac:grpSpMkLst>
        </pc:grpChg>
        <pc:grpChg chg="add mod">
          <ac:chgData name="Thomas Komenda" userId="4f6e33d0-81d4-4d4c-bb8d-c102c64e7a40" providerId="ADAL" clId="{201097E9-D433-FA49-A84E-1CF99B35AD2C}" dt="2022-03-27T16:17:05.579" v="220"/>
          <ac:grpSpMkLst>
            <pc:docMk/>
            <pc:sldMk cId="3952365190" sldId="481"/>
            <ac:grpSpMk id="214" creationId="{D2308E56-AB7E-C14E-83FA-EA852F479B21}"/>
          </ac:grpSpMkLst>
        </pc:grpChg>
        <pc:grpChg chg="add mod">
          <ac:chgData name="Thomas Komenda" userId="4f6e33d0-81d4-4d4c-bb8d-c102c64e7a40" providerId="ADAL" clId="{201097E9-D433-FA49-A84E-1CF99B35AD2C}" dt="2022-03-27T16:17:05.579" v="220"/>
          <ac:grpSpMkLst>
            <pc:docMk/>
            <pc:sldMk cId="3952365190" sldId="481"/>
            <ac:grpSpMk id="217" creationId="{07A65DC6-FFE7-F042-9E34-29974D19590C}"/>
          </ac:grpSpMkLst>
        </pc:grpChg>
        <pc:grpChg chg="add mod">
          <ac:chgData name="Thomas Komenda" userId="4f6e33d0-81d4-4d4c-bb8d-c102c64e7a40" providerId="ADAL" clId="{201097E9-D433-FA49-A84E-1CF99B35AD2C}" dt="2022-03-27T16:17:05.579" v="220"/>
          <ac:grpSpMkLst>
            <pc:docMk/>
            <pc:sldMk cId="3952365190" sldId="481"/>
            <ac:grpSpMk id="220" creationId="{128432D5-2FCB-0F45-90DE-F703493306E3}"/>
          </ac:grpSpMkLst>
        </pc:grpChg>
        <pc:grpChg chg="add mod">
          <ac:chgData name="Thomas Komenda" userId="4f6e33d0-81d4-4d4c-bb8d-c102c64e7a40" providerId="ADAL" clId="{201097E9-D433-FA49-A84E-1CF99B35AD2C}" dt="2022-03-27T16:17:05.579" v="220"/>
          <ac:grpSpMkLst>
            <pc:docMk/>
            <pc:sldMk cId="3952365190" sldId="481"/>
            <ac:grpSpMk id="223" creationId="{C00F6680-B14F-B343-8288-498C36387169}"/>
          </ac:grpSpMkLst>
        </pc:grpChg>
        <pc:grpChg chg="add mod">
          <ac:chgData name="Thomas Komenda" userId="4f6e33d0-81d4-4d4c-bb8d-c102c64e7a40" providerId="ADAL" clId="{201097E9-D433-FA49-A84E-1CF99B35AD2C}" dt="2022-03-27T16:17:05.579" v="220"/>
          <ac:grpSpMkLst>
            <pc:docMk/>
            <pc:sldMk cId="3952365190" sldId="481"/>
            <ac:grpSpMk id="226" creationId="{B6A4E866-2FAF-0542-8E00-380B76B5A238}"/>
          </ac:grpSpMkLst>
        </pc:grpChg>
        <pc:grpChg chg="add mod">
          <ac:chgData name="Thomas Komenda" userId="4f6e33d0-81d4-4d4c-bb8d-c102c64e7a40" providerId="ADAL" clId="{201097E9-D433-FA49-A84E-1CF99B35AD2C}" dt="2022-03-27T16:17:05.579" v="220"/>
          <ac:grpSpMkLst>
            <pc:docMk/>
            <pc:sldMk cId="3952365190" sldId="481"/>
            <ac:grpSpMk id="233" creationId="{2FBBBD0F-C478-A04F-8066-2A411573B006}"/>
          </ac:grpSpMkLst>
        </pc:grpChg>
        <pc:grpChg chg="add mod">
          <ac:chgData name="Thomas Komenda" userId="4f6e33d0-81d4-4d4c-bb8d-c102c64e7a40" providerId="ADAL" clId="{201097E9-D433-FA49-A84E-1CF99B35AD2C}" dt="2022-03-27T16:17:05.579" v="220"/>
          <ac:grpSpMkLst>
            <pc:docMk/>
            <pc:sldMk cId="3952365190" sldId="481"/>
            <ac:grpSpMk id="236" creationId="{83E262A1-4163-474A-A051-D889BF117865}"/>
          </ac:grpSpMkLst>
        </pc:grpChg>
        <pc:grpChg chg="add mod">
          <ac:chgData name="Thomas Komenda" userId="4f6e33d0-81d4-4d4c-bb8d-c102c64e7a40" providerId="ADAL" clId="{201097E9-D433-FA49-A84E-1CF99B35AD2C}" dt="2022-03-27T16:17:05.579" v="220"/>
          <ac:grpSpMkLst>
            <pc:docMk/>
            <pc:sldMk cId="3952365190" sldId="481"/>
            <ac:grpSpMk id="239" creationId="{4E9E2077-19B5-1940-8089-66EA3E569D0F}"/>
          </ac:grpSpMkLst>
        </pc:grpChg>
        <pc:grpChg chg="add mod">
          <ac:chgData name="Thomas Komenda" userId="4f6e33d0-81d4-4d4c-bb8d-c102c64e7a40" providerId="ADAL" clId="{201097E9-D433-FA49-A84E-1CF99B35AD2C}" dt="2022-03-27T16:17:05.579" v="220"/>
          <ac:grpSpMkLst>
            <pc:docMk/>
            <pc:sldMk cId="3952365190" sldId="481"/>
            <ac:grpSpMk id="244" creationId="{BE50B74C-50C1-9842-82F4-73C09D4C420F}"/>
          </ac:grpSpMkLst>
        </pc:grpChg>
        <pc:picChg chg="del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18" creationId="{D2A746E6-AAD5-C347-8499-B04384DCE6AD}"/>
          </ac:picMkLst>
        </pc:picChg>
        <pc:picChg chg="del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22" creationId="{6CA24D38-9CEF-80FE-7A21-B6E1D38E53F9}"/>
          </ac:picMkLst>
        </pc:picChg>
        <pc:picChg chg="del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23" creationId="{7AF6E464-6D2B-8D82-F562-F39E6A9CABCC}"/>
          </ac:picMkLst>
        </pc:picChg>
        <pc:picChg chg="del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39" creationId="{4A6B8E1D-B9BF-7ED3-C4D3-3FEDE5EFA3E1}"/>
          </ac:picMkLst>
        </pc:picChg>
        <pc:picChg chg="del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40" creationId="{EAD681B8-BE4D-A137-A99C-1975A9AE3BFB}"/>
          </ac:picMkLst>
        </pc:picChg>
        <pc:picChg chg="del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41" creationId="{4B5BAB39-6FA4-8C21-4872-0D81A1810ADF}"/>
          </ac:picMkLst>
        </pc:picChg>
        <pc:picChg chg="del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42" creationId="{3F680390-F493-A6E6-3915-60C7E849E3EE}"/>
          </ac:picMkLst>
        </pc:picChg>
        <pc:picChg chg="del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43" creationId="{9D3DF201-C664-E3C7-B0E2-6A405D551B50}"/>
          </ac:picMkLst>
        </pc:picChg>
        <pc:picChg chg="del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44" creationId="{563A5C55-86EA-FD63-9502-D76E7AA2DF2C}"/>
          </ac:picMkLst>
        </pc:picChg>
        <pc:picChg chg="del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45" creationId="{A6F0E0D3-C391-E7EB-04D0-96D597CBDA26}"/>
          </ac:picMkLst>
        </pc:picChg>
        <pc:picChg chg="del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46" creationId="{6F2A5860-D493-657D-DC01-DAE951C1B22F}"/>
          </ac:picMkLst>
        </pc:picChg>
        <pc:picChg chg="del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47" creationId="{CC82EEB2-4C2E-89C1-88B9-E18C10EA3863}"/>
          </ac:picMkLst>
        </pc:picChg>
        <pc:picChg chg="del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48" creationId="{D2C5CFC9-3695-9BEC-8D4E-5A3E1793BCF3}"/>
          </ac:picMkLst>
        </pc:picChg>
        <pc:picChg chg="del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49" creationId="{339E236B-7D34-654F-DCB9-2012A6BFA635}"/>
          </ac:picMkLst>
        </pc:picChg>
        <pc:picChg chg="del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50" creationId="{2ED4333F-816D-DCD0-D37F-93888A6F5D66}"/>
          </ac:picMkLst>
        </pc:picChg>
        <pc:picChg chg="del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51" creationId="{7B835025-8276-93E2-4816-01958A3B4DDA}"/>
          </ac:picMkLst>
        </pc:picChg>
        <pc:picChg chg="del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52" creationId="{7945C6E6-503B-5E1A-B671-AFB2FA659D59}"/>
          </ac:picMkLst>
        </pc:picChg>
        <pc:picChg chg="add del mod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90" creationId="{4DA9E4B5-1ACC-C04A-81FC-926AD0ABC9DE}"/>
          </ac:picMkLst>
        </pc:picChg>
        <pc:picChg chg="add del mod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91" creationId="{B29084A0-AC45-9D49-908B-E633BC98D07D}"/>
          </ac:picMkLst>
        </pc:picChg>
        <pc:picChg chg="add del mod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92" creationId="{6AB8C8DB-64B8-FC4A-8C4B-F2B3162A225F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94" creationId="{95DEB34B-F44C-1C4A-83FF-83DE20700C6B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95" creationId="{73C6C82D-0DA1-5B46-996A-30B197650C58}"/>
          </ac:picMkLst>
        </pc:picChg>
        <pc:picChg chg="add del mod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96" creationId="{5572E55A-073C-EC46-AA65-B70DB7764695}"/>
          </ac:picMkLst>
        </pc:picChg>
        <pc:picChg chg="add del mod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97" creationId="{AC6B7064-08C7-6A43-A451-31DA12BCCDE2}"/>
          </ac:picMkLst>
        </pc:picChg>
        <pc:picChg chg="add del mod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98" creationId="{7BB3D953-2D81-B043-9F04-6B5EC5CD1CFE}"/>
          </ac:picMkLst>
        </pc:picChg>
        <pc:picChg chg="add del mod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99" creationId="{AAF6C09A-4AD4-DF48-8AE7-D485870F828F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01" creationId="{B7C2E23F-D364-424E-844D-9AB994915182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02" creationId="{AFB20542-8264-244F-A710-6DE41B366BC0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03" creationId="{67C42A37-C5DE-E44E-9D73-BAE362054D2F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17" creationId="{623A25D3-3922-DF40-8EA6-E702F3F7BDA7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18" creationId="{E47D6174-380C-304E-84EE-17A7CB35A688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19" creationId="{064A804B-984E-E64E-91D1-9BEF6C154C1E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20" creationId="{E55A8593-9CA6-4042-8BD8-8F8CA8C919E7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21" creationId="{CA7B9818-FB3A-284E-80B2-66BCA7F080A8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24" creationId="{430D4101-E9DF-3447-B1A4-0973305BBECE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25" creationId="{02EFB12E-704B-C14C-B2C9-4B5360ABD287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29" creationId="{2707246B-6788-5C47-9687-D2059D1F89D2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32" creationId="{4F3F15A9-CE0E-3047-9458-D22C3687F68D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35" creationId="{7A9FAFCF-352D-3441-A090-2CFB49B5831B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38" creationId="{39C945B0-390F-144E-8ECB-F6E7D615AE2E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41" creationId="{F0785B65-B5F2-214D-93B4-0AC6E1D1404A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44" creationId="{8989EAA7-6BE6-2042-87CC-F158905AEA13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47" creationId="{4439B763-F593-994A-B8E1-C79EFD25CFA4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52" creationId="{68BF1497-928F-EA4B-ACD1-C509D12E1C20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53" creationId="{3D7367FA-B823-5746-98FA-7FAF3647BF4A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58" creationId="{00D9CC20-B068-A247-BF37-52DCF887AA16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61" creationId="{4B8573AA-E18E-4644-B1C9-BE81C3F29003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63" creationId="{3EE600B4-C6CC-F940-BDF9-D7276B61F2FA}"/>
          </ac:picMkLst>
        </pc:picChg>
        <pc:picChg chg="add del mod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165" creationId="{D3A40F89-6614-724E-8DE6-66946B0F8334}"/>
          </ac:picMkLst>
        </pc:picChg>
        <pc:picChg chg="add del mod">
          <ac:chgData name="Thomas Komenda" userId="4f6e33d0-81d4-4d4c-bb8d-c102c64e7a40" providerId="ADAL" clId="{201097E9-D433-FA49-A84E-1CF99B35AD2C}" dt="2022-03-27T16:17:04.033" v="219" actId="478"/>
          <ac:picMkLst>
            <pc:docMk/>
            <pc:sldMk cId="3952365190" sldId="481"/>
            <ac:picMk id="166" creationId="{0BEC1C07-88F1-9E48-B4CB-3720C7204F79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68" creationId="{C2FB3FFD-F4CE-F443-B875-D88D020F463F}"/>
          </ac:picMkLst>
        </pc:picChg>
        <pc:picChg chg="mod">
          <ac:chgData name="Thomas Komenda" userId="4f6e33d0-81d4-4d4c-bb8d-c102c64e7a40" providerId="ADAL" clId="{201097E9-D433-FA49-A84E-1CF99B35AD2C}" dt="2022-03-27T16:16:46.291" v="218"/>
          <ac:picMkLst>
            <pc:docMk/>
            <pc:sldMk cId="3952365190" sldId="481"/>
            <ac:picMk id="169" creationId="{1D43A818-365E-404D-85D6-039BCD381DD4}"/>
          </ac:picMkLst>
        </pc:picChg>
        <pc:picChg chg="add 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175" creationId="{D7203646-2D6C-7A4F-86C4-1084C34275E8}"/>
          </ac:picMkLst>
        </pc:picChg>
        <pc:picChg chg="add 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176" creationId="{2DD4CF12-291B-1449-9D11-A77FA1AF0DFD}"/>
          </ac:picMkLst>
        </pc:picChg>
        <pc:picChg chg="add 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177" creationId="{C0173CBD-617A-394E-9EB0-B0D806A361DA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179" creationId="{20DC7DAD-6EB4-E84F-A609-71558933F967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180" creationId="{D70EC9A8-B626-DB4B-836F-574565C3C3AE}"/>
          </ac:picMkLst>
        </pc:picChg>
        <pc:picChg chg="add 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181" creationId="{1051910E-F4B2-9F4A-8525-27679F238709}"/>
          </ac:picMkLst>
        </pc:picChg>
        <pc:picChg chg="add 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182" creationId="{2F1633B1-A4D1-6143-9D37-4A8E843896C5}"/>
          </ac:picMkLst>
        </pc:picChg>
        <pc:picChg chg="add 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183" creationId="{A89A5FF6-303F-8A44-9B6B-F38E9D7A1A09}"/>
          </ac:picMkLst>
        </pc:picChg>
        <pc:picChg chg="add 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184" creationId="{E3F62555-9541-7B44-810A-A0D7484B6860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186" creationId="{947A8A9A-157B-154E-9DDF-37D354AF45DB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187" creationId="{128A3389-573B-EE4F-B754-E6EF95E5B575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188" creationId="{46B04F96-2C32-F64C-A86C-6DAF0CC86F5D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194" creationId="{9C01DDD3-650F-AF43-ADDF-3541C30D8D55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195" creationId="{9B31F106-3067-584E-9183-853E57F48ECD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196" creationId="{F48E3508-894F-534F-85C8-ED828551CC55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197" creationId="{2B05A42F-593C-7B4F-AAA5-77199D5F40A7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198" creationId="{E3781BAB-E04F-1548-90DB-8EC32B35F15D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201" creationId="{02B9A406-9EBF-704D-ADBA-E780820CF1A0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202" creationId="{16AF81A7-3668-5F42-9B56-D46B39FFC412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206" creationId="{D5FAB639-446C-B44D-9A10-4748B2592AE8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209" creationId="{3A0FC519-B338-874D-827A-309D9A717947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212" creationId="{1653F5CB-AE3E-7244-8E9F-974ADCC84805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215" creationId="{E9B1D51B-FFA3-E04C-960E-C4870F930F79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218" creationId="{5789F0B7-49CD-1B4D-A0C6-DFE30F65D7A3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221" creationId="{359472C8-2001-1C4E-9B30-44B64A227A58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224" creationId="{E97BC12F-9EC1-8049-A945-9DEBB6EB1699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229" creationId="{4EF0155C-3A7C-0E42-8054-3F8B99DF3881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230" creationId="{7B45152E-1E83-9949-B0B9-1CE1B0B2E991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235" creationId="{49CC03F3-5667-0D49-8210-3E2533F607D3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238" creationId="{C3C758F4-84CA-C94B-8A89-D42138D5E764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240" creationId="{B844B8F9-834F-F744-85CF-ACBA55CA9DE9}"/>
          </ac:picMkLst>
        </pc:picChg>
        <pc:picChg chg="add 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242" creationId="{A6C70C22-45F4-1944-AE67-EB4805CCEFF9}"/>
          </ac:picMkLst>
        </pc:picChg>
        <pc:picChg chg="add 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243" creationId="{463513C1-0BFD-7645-A434-290B60DE626D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245" creationId="{14975A1B-859E-6342-B147-B3051555FD91}"/>
          </ac:picMkLst>
        </pc:picChg>
        <pc:picChg chg="mod">
          <ac:chgData name="Thomas Komenda" userId="4f6e33d0-81d4-4d4c-bb8d-c102c64e7a40" providerId="ADAL" clId="{201097E9-D433-FA49-A84E-1CF99B35AD2C}" dt="2022-03-27T16:17:05.579" v="220"/>
          <ac:picMkLst>
            <pc:docMk/>
            <pc:sldMk cId="3952365190" sldId="481"/>
            <ac:picMk id="246" creationId="{83FFFBF6-26E3-A345-94A4-0A34DD78B895}"/>
          </ac:picMkLst>
        </pc:picChg>
        <pc:cxnChg chg="del">
          <ac:chgData name="Thomas Komenda" userId="4f6e33d0-81d4-4d4c-bb8d-c102c64e7a40" providerId="ADAL" clId="{201097E9-D433-FA49-A84E-1CF99B35AD2C}" dt="2022-03-27T16:17:04.033" v="219" actId="478"/>
          <ac:cxnSpMkLst>
            <pc:docMk/>
            <pc:sldMk cId="3952365190" sldId="481"/>
            <ac:cxnSpMk id="16" creationId="{DFB0FF82-2E8F-5C35-D56D-C2CCD552BC0D}"/>
          </ac:cxnSpMkLst>
        </pc:cxnChg>
        <pc:cxnChg chg="del">
          <ac:chgData name="Thomas Komenda" userId="4f6e33d0-81d4-4d4c-bb8d-c102c64e7a40" providerId="ADAL" clId="{201097E9-D433-FA49-A84E-1CF99B35AD2C}" dt="2022-03-27T16:17:04.033" v="219" actId="478"/>
          <ac:cxnSpMkLst>
            <pc:docMk/>
            <pc:sldMk cId="3952365190" sldId="481"/>
            <ac:cxnSpMk id="17" creationId="{75516A4E-B244-EBFF-BDE8-22A3249AA6C1}"/>
          </ac:cxnSpMkLst>
        </pc:cxnChg>
        <pc:cxnChg chg="del mod">
          <ac:chgData name="Thomas Komenda" userId="4f6e33d0-81d4-4d4c-bb8d-c102c64e7a40" providerId="ADAL" clId="{201097E9-D433-FA49-A84E-1CF99B35AD2C}" dt="2022-03-27T16:17:04.033" v="219" actId="478"/>
          <ac:cxnSpMkLst>
            <pc:docMk/>
            <pc:sldMk cId="3952365190" sldId="481"/>
            <ac:cxnSpMk id="24" creationId="{A68F4A52-C9A2-670E-F020-F379A0204F8F}"/>
          </ac:cxnSpMkLst>
        </pc:cxnChg>
        <pc:cxnChg chg="del mod">
          <ac:chgData name="Thomas Komenda" userId="4f6e33d0-81d4-4d4c-bb8d-c102c64e7a40" providerId="ADAL" clId="{201097E9-D433-FA49-A84E-1CF99B35AD2C}" dt="2022-03-27T16:17:04.033" v="219" actId="478"/>
          <ac:cxnSpMkLst>
            <pc:docMk/>
            <pc:sldMk cId="3952365190" sldId="481"/>
            <ac:cxnSpMk id="25" creationId="{1100DCF2-2EFE-D19B-DBCF-59242BF61350}"/>
          </ac:cxnSpMkLst>
        </pc:cxnChg>
        <pc:cxnChg chg="del">
          <ac:chgData name="Thomas Komenda" userId="4f6e33d0-81d4-4d4c-bb8d-c102c64e7a40" providerId="ADAL" clId="{201097E9-D433-FA49-A84E-1CF99B35AD2C}" dt="2022-03-27T16:17:04.033" v="219" actId="478"/>
          <ac:cxnSpMkLst>
            <pc:docMk/>
            <pc:sldMk cId="3952365190" sldId="481"/>
            <ac:cxnSpMk id="53" creationId="{4BD09513-DD6C-BA95-BECE-EACAD32CCC23}"/>
          </ac:cxnSpMkLst>
        </pc:cxnChg>
        <pc:cxnChg chg="add del mod">
          <ac:chgData name="Thomas Komenda" userId="4f6e33d0-81d4-4d4c-bb8d-c102c64e7a40" providerId="ADAL" clId="{201097E9-D433-FA49-A84E-1CF99B35AD2C}" dt="2022-03-27T16:17:04.033" v="219" actId="478"/>
          <ac:cxnSpMkLst>
            <pc:docMk/>
            <pc:sldMk cId="3952365190" sldId="481"/>
            <ac:cxnSpMk id="88" creationId="{5C253346-84D2-444D-AF7F-B403672DA12E}"/>
          </ac:cxnSpMkLst>
        </pc:cxnChg>
        <pc:cxnChg chg="add del mod">
          <ac:chgData name="Thomas Komenda" userId="4f6e33d0-81d4-4d4c-bb8d-c102c64e7a40" providerId="ADAL" clId="{201097E9-D433-FA49-A84E-1CF99B35AD2C}" dt="2022-03-27T16:17:04.033" v="219" actId="478"/>
          <ac:cxnSpMkLst>
            <pc:docMk/>
            <pc:sldMk cId="3952365190" sldId="481"/>
            <ac:cxnSpMk id="89" creationId="{13C42ED9-935E-F349-A064-630E07DC45A2}"/>
          </ac:cxnSpMkLst>
        </pc:cxnChg>
        <pc:cxnChg chg="add del mod">
          <ac:chgData name="Thomas Komenda" userId="4f6e33d0-81d4-4d4c-bb8d-c102c64e7a40" providerId="ADAL" clId="{201097E9-D433-FA49-A84E-1CF99B35AD2C}" dt="2022-03-27T16:17:04.033" v="219" actId="478"/>
          <ac:cxnSpMkLst>
            <pc:docMk/>
            <pc:sldMk cId="3952365190" sldId="481"/>
            <ac:cxnSpMk id="104" creationId="{BDD6E1BB-3D1F-4843-AE75-44A1C1292EB0}"/>
          </ac:cxnSpMkLst>
        </pc:cxnChg>
        <pc:cxnChg chg="add del mod">
          <ac:chgData name="Thomas Komenda" userId="4f6e33d0-81d4-4d4c-bb8d-c102c64e7a40" providerId="ADAL" clId="{201097E9-D433-FA49-A84E-1CF99B35AD2C}" dt="2022-03-27T16:17:04.033" v="219" actId="478"/>
          <ac:cxnSpMkLst>
            <pc:docMk/>
            <pc:sldMk cId="3952365190" sldId="481"/>
            <ac:cxnSpMk id="109" creationId="{91D16E8E-7D9A-F740-B7A6-606D5A952880}"/>
          </ac:cxnSpMkLst>
        </pc:cxnChg>
        <pc:cxnChg chg="add del mod">
          <ac:chgData name="Thomas Komenda" userId="4f6e33d0-81d4-4d4c-bb8d-c102c64e7a40" providerId="ADAL" clId="{201097E9-D433-FA49-A84E-1CF99B35AD2C}" dt="2022-03-27T16:17:04.033" v="219" actId="478"/>
          <ac:cxnSpMkLst>
            <pc:docMk/>
            <pc:sldMk cId="3952365190" sldId="481"/>
            <ac:cxnSpMk id="110" creationId="{E4AC9C57-7ECD-E54C-B672-90E97C4065A1}"/>
          </ac:cxnSpMkLst>
        </pc:cxnChg>
        <pc:cxnChg chg="add mod">
          <ac:chgData name="Thomas Komenda" userId="4f6e33d0-81d4-4d4c-bb8d-c102c64e7a40" providerId="ADAL" clId="{201097E9-D433-FA49-A84E-1CF99B35AD2C}" dt="2022-03-27T16:17:05.579" v="220"/>
          <ac:cxnSpMkLst>
            <pc:docMk/>
            <pc:sldMk cId="3952365190" sldId="481"/>
            <ac:cxnSpMk id="173" creationId="{0B08ADA2-4BF0-6D4B-8CE5-58E07393E3DE}"/>
          </ac:cxnSpMkLst>
        </pc:cxnChg>
        <pc:cxnChg chg="add mod">
          <ac:chgData name="Thomas Komenda" userId="4f6e33d0-81d4-4d4c-bb8d-c102c64e7a40" providerId="ADAL" clId="{201097E9-D433-FA49-A84E-1CF99B35AD2C}" dt="2022-03-27T16:17:05.579" v="220"/>
          <ac:cxnSpMkLst>
            <pc:docMk/>
            <pc:sldMk cId="3952365190" sldId="481"/>
            <ac:cxnSpMk id="174" creationId="{AA7977BD-101B-1440-8857-5DC47A458674}"/>
          </ac:cxnSpMkLst>
        </pc:cxnChg>
        <pc:cxnChg chg="add mod">
          <ac:chgData name="Thomas Komenda" userId="4f6e33d0-81d4-4d4c-bb8d-c102c64e7a40" providerId="ADAL" clId="{201097E9-D433-FA49-A84E-1CF99B35AD2C}" dt="2022-03-27T16:17:05.579" v="220"/>
          <ac:cxnSpMkLst>
            <pc:docMk/>
            <pc:sldMk cId="3952365190" sldId="481"/>
            <ac:cxnSpMk id="189" creationId="{7EBE439A-F369-1F4A-AB5C-CEA376549F94}"/>
          </ac:cxnSpMkLst>
        </pc:cxnChg>
        <pc:cxnChg chg="add mod">
          <ac:chgData name="Thomas Komenda" userId="4f6e33d0-81d4-4d4c-bb8d-c102c64e7a40" providerId="ADAL" clId="{201097E9-D433-FA49-A84E-1CF99B35AD2C}" dt="2022-03-27T16:17:05.579" v="220"/>
          <ac:cxnSpMkLst>
            <pc:docMk/>
            <pc:sldMk cId="3952365190" sldId="481"/>
            <ac:cxnSpMk id="190" creationId="{691E0751-8F94-1C49-84C1-590DE1D4424D}"/>
          </ac:cxnSpMkLst>
        </pc:cxnChg>
        <pc:cxnChg chg="add mod">
          <ac:chgData name="Thomas Komenda" userId="4f6e33d0-81d4-4d4c-bb8d-c102c64e7a40" providerId="ADAL" clId="{201097E9-D433-FA49-A84E-1CF99B35AD2C}" dt="2022-03-27T16:17:05.579" v="220"/>
          <ac:cxnSpMkLst>
            <pc:docMk/>
            <pc:sldMk cId="3952365190" sldId="481"/>
            <ac:cxnSpMk id="191" creationId="{8A375591-728C-BE4A-8301-C542DC5E93F2}"/>
          </ac:cxnSpMkLst>
        </pc:cxnChg>
      </pc:sldChg>
      <pc:sldChg chg="addSp delSp modSp mod modCm">
        <pc:chgData name="Thomas Komenda" userId="4f6e33d0-81d4-4d4c-bb8d-c102c64e7a40" providerId="ADAL" clId="{201097E9-D433-FA49-A84E-1CF99B35AD2C}" dt="2022-03-27T16:18:27.686" v="223"/>
        <pc:sldMkLst>
          <pc:docMk/>
          <pc:sldMk cId="4228402374" sldId="486"/>
        </pc:sldMkLst>
        <pc:spChg chg="mod">
          <ac:chgData name="Thomas Komenda" userId="4f6e33d0-81d4-4d4c-bb8d-c102c64e7a40" providerId="ADAL" clId="{201097E9-D433-FA49-A84E-1CF99B35AD2C}" dt="2022-03-27T13:54:20.991" v="121" actId="20577"/>
          <ac:spMkLst>
            <pc:docMk/>
            <pc:sldMk cId="4228402374" sldId="486"/>
            <ac:spMk id="2" creationId="{81F9857D-9ACC-46BF-50CD-21C5B18D1290}"/>
          </ac:spMkLst>
        </pc:spChg>
        <pc:spChg chg="mod">
          <ac:chgData name="Thomas Komenda" userId="4f6e33d0-81d4-4d4c-bb8d-c102c64e7a40" providerId="ADAL" clId="{201097E9-D433-FA49-A84E-1CF99B35AD2C}" dt="2022-03-27T13:56:09.349" v="128" actId="20577"/>
          <ac:spMkLst>
            <pc:docMk/>
            <pc:sldMk cId="4228402374" sldId="486"/>
            <ac:spMk id="3" creationId="{2C9A3762-1EA6-D242-902A-000FBFD3B3AE}"/>
          </ac:spMkLst>
        </pc:spChg>
        <pc:spChg chg="mod">
          <ac:chgData name="Thomas Komenda" userId="4f6e33d0-81d4-4d4c-bb8d-c102c64e7a40" providerId="ADAL" clId="{201097E9-D433-FA49-A84E-1CF99B35AD2C}" dt="2022-03-27T13:59:27.392" v="131" actId="20577"/>
          <ac:spMkLst>
            <pc:docMk/>
            <pc:sldMk cId="4228402374" sldId="486"/>
            <ac:spMk id="15" creationId="{AB44C37B-BB0B-28C8-55D7-E66C11949CC2}"/>
          </ac:spMkLst>
        </pc:spChg>
        <pc:spChg chg="mod">
          <ac:chgData name="Thomas Komenda" userId="4f6e33d0-81d4-4d4c-bb8d-c102c64e7a40" providerId="ADAL" clId="{201097E9-D433-FA49-A84E-1CF99B35AD2C}" dt="2022-03-27T13:54:29.064" v="123" actId="20577"/>
          <ac:spMkLst>
            <pc:docMk/>
            <pc:sldMk cId="4228402374" sldId="486"/>
            <ac:spMk id="16" creationId="{988016F8-BB81-F294-D2A5-887F08F4779C}"/>
          </ac:spMkLst>
        </pc:spChg>
        <pc:spChg chg="mod">
          <ac:chgData name="Thomas Komenda" userId="4f6e33d0-81d4-4d4c-bb8d-c102c64e7a40" providerId="ADAL" clId="{201097E9-D433-FA49-A84E-1CF99B35AD2C}" dt="2022-03-27T13:56:18.351" v="129" actId="20577"/>
          <ac:spMkLst>
            <pc:docMk/>
            <pc:sldMk cId="4228402374" sldId="486"/>
            <ac:spMk id="19" creationId="{144A128C-BE83-FBD0-5E95-BE1E46E00E51}"/>
          </ac:spMkLst>
        </pc:spChg>
        <pc:spChg chg="add mod">
          <ac:chgData name="Thomas Komenda" userId="4f6e33d0-81d4-4d4c-bb8d-c102c64e7a40" providerId="ADAL" clId="{201097E9-D433-FA49-A84E-1CF99B35AD2C}" dt="2022-03-27T13:09:06.043" v="46"/>
          <ac:spMkLst>
            <pc:docMk/>
            <pc:sldMk cId="4228402374" sldId="486"/>
            <ac:spMk id="20" creationId="{D212BA47-5E96-A940-B761-7720B0CE2A08}"/>
          </ac:spMkLst>
        </pc:spChg>
        <pc:spChg chg="add mod">
          <ac:chgData name="Thomas Komenda" userId="4f6e33d0-81d4-4d4c-bb8d-c102c64e7a40" providerId="ADAL" clId="{201097E9-D433-FA49-A84E-1CF99B35AD2C}" dt="2022-03-27T13:41:13.510" v="100"/>
          <ac:spMkLst>
            <pc:docMk/>
            <pc:sldMk cId="4228402374" sldId="486"/>
            <ac:spMk id="22" creationId="{56B5C042-A33C-774C-9AA4-F3837E7C910F}"/>
          </ac:spMkLst>
        </pc:spChg>
        <pc:spChg chg="mod">
          <ac:chgData name="Thomas Komenda" userId="4f6e33d0-81d4-4d4c-bb8d-c102c64e7a40" providerId="ADAL" clId="{201097E9-D433-FA49-A84E-1CF99B35AD2C}" dt="2022-03-27T13:56:06.711" v="127" actId="20577"/>
          <ac:spMkLst>
            <pc:docMk/>
            <pc:sldMk cId="4228402374" sldId="486"/>
            <ac:spMk id="23" creationId="{E63FB22E-3363-DDBB-D932-D4DF52EA0431}"/>
          </ac:spMkLst>
        </pc:spChg>
        <pc:spChg chg="del mod">
          <ac:chgData name="Thomas Komenda" userId="4f6e33d0-81d4-4d4c-bb8d-c102c64e7a40" providerId="ADAL" clId="{201097E9-D433-FA49-A84E-1CF99B35AD2C}" dt="2022-03-27T13:41:10.771" v="99" actId="478"/>
          <ac:spMkLst>
            <pc:docMk/>
            <pc:sldMk cId="4228402374" sldId="486"/>
            <ac:spMk id="105" creationId="{9DB57BE4-0D5E-0E42-AEB5-1821D3794617}"/>
          </ac:spMkLst>
        </pc:spChg>
      </pc:sldChg>
      <pc:sldChg chg="addSp delSp modSp mod">
        <pc:chgData name="Thomas Komenda" userId="4f6e33d0-81d4-4d4c-bb8d-c102c64e7a40" providerId="ADAL" clId="{201097E9-D433-FA49-A84E-1CF99B35AD2C}" dt="2022-03-27T14:00:25.907" v="138" actId="20577"/>
        <pc:sldMkLst>
          <pc:docMk/>
          <pc:sldMk cId="3772324416" sldId="487"/>
        </pc:sldMkLst>
        <pc:spChg chg="add del mod">
          <ac:chgData name="Thomas Komenda" userId="4f6e33d0-81d4-4d4c-bb8d-c102c64e7a40" providerId="ADAL" clId="{201097E9-D433-FA49-A84E-1CF99B35AD2C}" dt="2022-03-27T13:41:33.476" v="102"/>
          <ac:spMkLst>
            <pc:docMk/>
            <pc:sldMk cId="3772324416" sldId="487"/>
            <ac:spMk id="2" creationId="{2F1C0587-3B70-6C4D-8E0F-ADA3C55F211C}"/>
          </ac:spMkLst>
        </pc:spChg>
        <pc:spChg chg="mod">
          <ac:chgData name="Thomas Komenda" userId="4f6e33d0-81d4-4d4c-bb8d-c102c64e7a40" providerId="ADAL" clId="{201097E9-D433-FA49-A84E-1CF99B35AD2C}" dt="2022-03-27T14:00:16.298" v="136" actId="20577"/>
          <ac:spMkLst>
            <pc:docMk/>
            <pc:sldMk cId="3772324416" sldId="487"/>
            <ac:spMk id="3" creationId="{A2B1E976-4B5C-A10E-DD46-981300F10F7E}"/>
          </ac:spMkLst>
        </pc:spChg>
        <pc:spChg chg="mod">
          <ac:chgData name="Thomas Komenda" userId="4f6e33d0-81d4-4d4c-bb8d-c102c64e7a40" providerId="ADAL" clId="{201097E9-D433-FA49-A84E-1CF99B35AD2C}" dt="2022-03-27T13:59:50.391" v="132" actId="20577"/>
          <ac:spMkLst>
            <pc:docMk/>
            <pc:sldMk cId="3772324416" sldId="487"/>
            <ac:spMk id="15" creationId="{285963B8-7847-DF64-656F-AEAFDF936C1F}"/>
          </ac:spMkLst>
        </pc:spChg>
        <pc:spChg chg="mod">
          <ac:chgData name="Thomas Komenda" userId="4f6e33d0-81d4-4d4c-bb8d-c102c64e7a40" providerId="ADAL" clId="{201097E9-D433-FA49-A84E-1CF99B35AD2C}" dt="2022-03-27T13:59:57.648" v="133" actId="20577"/>
          <ac:spMkLst>
            <pc:docMk/>
            <pc:sldMk cId="3772324416" sldId="487"/>
            <ac:spMk id="16" creationId="{0C6BF06F-5453-4C71-DC52-0A691AEF727C}"/>
          </ac:spMkLst>
        </pc:spChg>
        <pc:spChg chg="mod">
          <ac:chgData name="Thomas Komenda" userId="4f6e33d0-81d4-4d4c-bb8d-c102c64e7a40" providerId="ADAL" clId="{201097E9-D433-FA49-A84E-1CF99B35AD2C}" dt="2022-03-27T14:00:00.698" v="134" actId="20577"/>
          <ac:spMkLst>
            <pc:docMk/>
            <pc:sldMk cId="3772324416" sldId="487"/>
            <ac:spMk id="18" creationId="{5AD9B3DE-08A9-FCE5-D92F-8C44D136D988}"/>
          </ac:spMkLst>
        </pc:spChg>
        <pc:spChg chg="mod">
          <ac:chgData name="Thomas Komenda" userId="4f6e33d0-81d4-4d4c-bb8d-c102c64e7a40" providerId="ADAL" clId="{201097E9-D433-FA49-A84E-1CF99B35AD2C}" dt="2022-03-27T14:00:13.313" v="135" actId="20577"/>
          <ac:spMkLst>
            <pc:docMk/>
            <pc:sldMk cId="3772324416" sldId="487"/>
            <ac:spMk id="19" creationId="{F5E12CD8-4707-A8A1-8531-3197BF380D63}"/>
          </ac:spMkLst>
        </pc:spChg>
        <pc:spChg chg="mod">
          <ac:chgData name="Thomas Komenda" userId="4f6e33d0-81d4-4d4c-bb8d-c102c64e7a40" providerId="ADAL" clId="{201097E9-D433-FA49-A84E-1CF99B35AD2C}" dt="2022-03-27T14:00:25.907" v="138" actId="20577"/>
          <ac:spMkLst>
            <pc:docMk/>
            <pc:sldMk cId="3772324416" sldId="487"/>
            <ac:spMk id="20" creationId="{6DE8BCD0-9BDB-3C9C-3102-4CDAE7991035}"/>
          </ac:spMkLst>
        </pc:spChg>
        <pc:spChg chg="add mod">
          <ac:chgData name="Thomas Komenda" userId="4f6e33d0-81d4-4d4c-bb8d-c102c64e7a40" providerId="ADAL" clId="{201097E9-D433-FA49-A84E-1CF99B35AD2C}" dt="2022-03-27T13:09:11.581" v="47"/>
          <ac:spMkLst>
            <pc:docMk/>
            <pc:sldMk cId="3772324416" sldId="487"/>
            <ac:spMk id="22" creationId="{0B85EAE0-BE95-204F-B7A5-DD55C91FF267}"/>
          </ac:spMkLst>
        </pc:spChg>
        <pc:spChg chg="add mod">
          <ac:chgData name="Thomas Komenda" userId="4f6e33d0-81d4-4d4c-bb8d-c102c64e7a40" providerId="ADAL" clId="{201097E9-D433-FA49-A84E-1CF99B35AD2C}" dt="2022-03-27T13:42:41.225" v="105"/>
          <ac:spMkLst>
            <pc:docMk/>
            <pc:sldMk cId="3772324416" sldId="487"/>
            <ac:spMk id="23" creationId="{8AB8A209-58D8-5648-9ACD-DB755A42A059}"/>
          </ac:spMkLst>
        </pc:spChg>
        <pc:spChg chg="del">
          <ac:chgData name="Thomas Komenda" userId="4f6e33d0-81d4-4d4c-bb8d-c102c64e7a40" providerId="ADAL" clId="{201097E9-D433-FA49-A84E-1CF99B35AD2C}" dt="2022-03-27T13:42:38.576" v="104" actId="478"/>
          <ac:spMkLst>
            <pc:docMk/>
            <pc:sldMk cId="3772324416" sldId="487"/>
            <ac:spMk id="105" creationId="{9DB57BE4-0D5E-0E42-AEB5-1821D3794617}"/>
          </ac:spMkLst>
        </pc:spChg>
      </pc:sldChg>
      <pc:sldChg chg="addSp delSp modSp mod">
        <pc:chgData name="Thomas Komenda" userId="4f6e33d0-81d4-4d4c-bb8d-c102c64e7a40" providerId="ADAL" clId="{201097E9-D433-FA49-A84E-1CF99B35AD2C}" dt="2022-03-27T13:55:37.586" v="125" actId="20577"/>
        <pc:sldMkLst>
          <pc:docMk/>
          <pc:sldMk cId="953726170" sldId="488"/>
        </pc:sldMkLst>
        <pc:spChg chg="del">
          <ac:chgData name="Thomas Komenda" userId="4f6e33d0-81d4-4d4c-bb8d-c102c64e7a40" providerId="ADAL" clId="{201097E9-D433-FA49-A84E-1CF99B35AD2C}" dt="2022-03-27T12:58:48.153" v="9" actId="478"/>
          <ac:spMkLst>
            <pc:docMk/>
            <pc:sldMk cId="953726170" sldId="488"/>
            <ac:spMk id="166" creationId="{E5253C0E-43C3-E964-2403-EF59BAD217AA}"/>
          </ac:spMkLst>
        </pc:spChg>
        <pc:spChg chg="add mod">
          <ac:chgData name="Thomas Komenda" userId="4f6e33d0-81d4-4d4c-bb8d-c102c64e7a40" providerId="ADAL" clId="{201097E9-D433-FA49-A84E-1CF99B35AD2C}" dt="2022-03-27T12:58:49.289" v="10"/>
          <ac:spMkLst>
            <pc:docMk/>
            <pc:sldMk cId="953726170" sldId="488"/>
            <ac:spMk id="167" creationId="{4538428A-1449-3F4E-9289-E2545F02054B}"/>
          </ac:spMkLst>
        </pc:spChg>
        <pc:spChg chg="mod">
          <ac:chgData name="Thomas Komenda" userId="4f6e33d0-81d4-4d4c-bb8d-c102c64e7a40" providerId="ADAL" clId="{201097E9-D433-FA49-A84E-1CF99B35AD2C}" dt="2022-03-27T13:55:37.586" v="125" actId="20577"/>
          <ac:spMkLst>
            <pc:docMk/>
            <pc:sldMk cId="953726170" sldId="488"/>
            <ac:spMk id="406" creationId="{1F6551EC-E221-2848-834B-FA4C8CFE8C97}"/>
          </ac:spMkLst>
        </pc:spChg>
      </pc:sldChg>
      <pc:sldChg chg="addSp delSp modSp mod modCm">
        <pc:chgData name="Thomas Komenda" userId="4f6e33d0-81d4-4d4c-bb8d-c102c64e7a40" providerId="ADAL" clId="{201097E9-D433-FA49-A84E-1CF99B35AD2C}" dt="2022-03-27T13:36:25.634" v="90"/>
        <pc:sldMkLst>
          <pc:docMk/>
          <pc:sldMk cId="3822229579" sldId="489"/>
        </pc:sldMkLst>
        <pc:spChg chg="del">
          <ac:chgData name="Thomas Komenda" userId="4f6e33d0-81d4-4d4c-bb8d-c102c64e7a40" providerId="ADAL" clId="{201097E9-D433-FA49-A84E-1CF99B35AD2C}" dt="2022-03-27T12:58:28.011" v="7" actId="478"/>
          <ac:spMkLst>
            <pc:docMk/>
            <pc:sldMk cId="3822229579" sldId="489"/>
            <ac:spMk id="184" creationId="{BEFCFC3F-6858-0E45-B797-B6844E789134}"/>
          </ac:spMkLst>
        </pc:spChg>
        <pc:spChg chg="add mod">
          <ac:chgData name="Thomas Komenda" userId="4f6e33d0-81d4-4d4c-bb8d-c102c64e7a40" providerId="ADAL" clId="{201097E9-D433-FA49-A84E-1CF99B35AD2C}" dt="2022-03-27T12:58:29.367" v="8"/>
          <ac:spMkLst>
            <pc:docMk/>
            <pc:sldMk cId="3822229579" sldId="489"/>
            <ac:spMk id="270" creationId="{C0E0D716-46D6-6048-BFE3-EE2B57456695}"/>
          </ac:spMkLst>
        </pc:spChg>
      </pc:sldChg>
      <pc:sldChg chg="addSp delSp modSp mod modCm">
        <pc:chgData name="Thomas Komenda" userId="4f6e33d0-81d4-4d4c-bb8d-c102c64e7a40" providerId="ADAL" clId="{201097E9-D433-FA49-A84E-1CF99B35AD2C}" dt="2022-03-27T14:11:18.336" v="198"/>
        <pc:sldMkLst>
          <pc:docMk/>
          <pc:sldMk cId="1602397038" sldId="490"/>
        </pc:sldMkLst>
        <pc:spChg chg="del">
          <ac:chgData name="Thomas Komenda" userId="4f6e33d0-81d4-4d4c-bb8d-c102c64e7a40" providerId="ADAL" clId="{201097E9-D433-FA49-A84E-1CF99B35AD2C}" dt="2022-03-27T12:57:24.644" v="3" actId="478"/>
          <ac:spMkLst>
            <pc:docMk/>
            <pc:sldMk cId="1602397038" sldId="490"/>
            <ac:spMk id="9" creationId="{DA642BF6-0438-3C4D-8E0E-B8923FB34141}"/>
          </ac:spMkLst>
        </pc:spChg>
        <pc:spChg chg="add mod">
          <ac:chgData name="Thomas Komenda" userId="4f6e33d0-81d4-4d4c-bb8d-c102c64e7a40" providerId="ADAL" clId="{201097E9-D433-FA49-A84E-1CF99B35AD2C}" dt="2022-03-27T12:57:30.439" v="6" actId="1036"/>
          <ac:spMkLst>
            <pc:docMk/>
            <pc:sldMk cId="1602397038" sldId="490"/>
            <ac:spMk id="166" creationId="{3B8B9B27-F9C1-6F48-8445-885AC0741C9D}"/>
          </ac:spMkLst>
        </pc:spChg>
        <pc:spChg chg="mod">
          <ac:chgData name="Thomas Komenda" userId="4f6e33d0-81d4-4d4c-bb8d-c102c64e7a40" providerId="ADAL" clId="{201097E9-D433-FA49-A84E-1CF99B35AD2C}" dt="2022-03-27T13:53:01.859" v="120" actId="20577"/>
          <ac:spMkLst>
            <pc:docMk/>
            <pc:sldMk cId="1602397038" sldId="490"/>
            <ac:spMk id="406" creationId="{1F6551EC-E221-2848-834B-FA4C8CFE8C97}"/>
          </ac:spMkLst>
        </pc:spChg>
      </pc:sldChg>
      <pc:sldChg chg="addSp delSp modSp mod modCm">
        <pc:chgData name="Thomas Komenda" userId="4f6e33d0-81d4-4d4c-bb8d-c102c64e7a40" providerId="ADAL" clId="{201097E9-D433-FA49-A84E-1CF99B35AD2C}" dt="2022-03-27T13:52:12.349" v="118"/>
        <pc:sldMkLst>
          <pc:docMk/>
          <pc:sldMk cId="710883682" sldId="491"/>
        </pc:sldMkLst>
        <pc:spChg chg="del">
          <ac:chgData name="Thomas Komenda" userId="4f6e33d0-81d4-4d4c-bb8d-c102c64e7a40" providerId="ADAL" clId="{201097E9-D433-FA49-A84E-1CF99B35AD2C}" dt="2022-03-27T12:57:12.673" v="1" actId="478"/>
          <ac:spMkLst>
            <pc:docMk/>
            <pc:sldMk cId="710883682" sldId="491"/>
            <ac:spMk id="184" creationId="{BEFCFC3F-6858-0E45-B797-B6844E789134}"/>
          </ac:spMkLst>
        </pc:spChg>
        <pc:spChg chg="add mod">
          <ac:chgData name="Thomas Komenda" userId="4f6e33d0-81d4-4d4c-bb8d-c102c64e7a40" providerId="ADAL" clId="{201097E9-D433-FA49-A84E-1CF99B35AD2C}" dt="2022-03-27T12:57:13.804" v="2"/>
          <ac:spMkLst>
            <pc:docMk/>
            <pc:sldMk cId="710883682" sldId="491"/>
            <ac:spMk id="255" creationId="{2712ECEC-9D7B-364B-8E23-7BE32B217E91}"/>
          </ac:spMkLst>
        </pc:spChg>
      </pc:sldChg>
      <pc:sldChg chg="addSp delSp modSp mod modCm">
        <pc:chgData name="Thomas Komenda" userId="4f6e33d0-81d4-4d4c-bb8d-c102c64e7a40" providerId="ADAL" clId="{201097E9-D433-FA49-A84E-1CF99B35AD2C}" dt="2022-03-27T14:09:52.575" v="196" actId="1076"/>
        <pc:sldMkLst>
          <pc:docMk/>
          <pc:sldMk cId="233011047" sldId="493"/>
        </pc:sldMkLst>
        <pc:spChg chg="mod">
          <ac:chgData name="Thomas Komenda" userId="4f6e33d0-81d4-4d4c-bb8d-c102c64e7a40" providerId="ADAL" clId="{201097E9-D433-FA49-A84E-1CF99B35AD2C}" dt="2022-03-27T14:09:52.575" v="196" actId="1076"/>
          <ac:spMkLst>
            <pc:docMk/>
            <pc:sldMk cId="233011047" sldId="493"/>
            <ac:spMk id="9" creationId="{DD601374-8CF0-B0B1-204E-52E8DF841202}"/>
          </ac:spMkLst>
        </pc:spChg>
        <pc:spChg chg="mod">
          <ac:chgData name="Thomas Komenda" userId="4f6e33d0-81d4-4d4c-bb8d-c102c64e7a40" providerId="ADAL" clId="{201097E9-D433-FA49-A84E-1CF99B35AD2C}" dt="2022-03-27T14:00:51.585" v="140" actId="20577"/>
          <ac:spMkLst>
            <pc:docMk/>
            <pc:sldMk cId="233011047" sldId="493"/>
            <ac:spMk id="15" creationId="{C342F132-E2A4-B2E3-9C08-ABC93D6023F8}"/>
          </ac:spMkLst>
        </pc:spChg>
        <pc:spChg chg="add mod">
          <ac:chgData name="Thomas Komenda" userId="4f6e33d0-81d4-4d4c-bb8d-c102c64e7a40" providerId="ADAL" clId="{201097E9-D433-FA49-A84E-1CF99B35AD2C}" dt="2022-03-27T14:00:45.343" v="139" actId="20577"/>
          <ac:spMkLst>
            <pc:docMk/>
            <pc:sldMk cId="233011047" sldId="493"/>
            <ac:spMk id="19" creationId="{E26E146D-ABE3-8143-8313-50ADE4A68C02}"/>
          </ac:spMkLst>
        </pc:spChg>
        <pc:spChg chg="del">
          <ac:chgData name="Thomas Komenda" userId="4f6e33d0-81d4-4d4c-bb8d-c102c64e7a40" providerId="ADAL" clId="{201097E9-D433-FA49-A84E-1CF99B35AD2C}" dt="2022-03-27T13:09:32.675" v="50" actId="478"/>
          <ac:spMkLst>
            <pc:docMk/>
            <pc:sldMk cId="233011047" sldId="493"/>
            <ac:spMk id="105" creationId="{9DB57BE4-0D5E-0E42-AEB5-1821D3794617}"/>
          </ac:spMkLst>
        </pc:spChg>
        <pc:picChg chg="mod">
          <ac:chgData name="Thomas Komenda" userId="4f6e33d0-81d4-4d4c-bb8d-c102c64e7a40" providerId="ADAL" clId="{201097E9-D433-FA49-A84E-1CF99B35AD2C}" dt="2022-03-27T13:10:06.208" v="51" actId="1076"/>
          <ac:picMkLst>
            <pc:docMk/>
            <pc:sldMk cId="233011047" sldId="493"/>
            <ac:picMk id="8" creationId="{D17F5BB7-6E71-8378-3371-929F6E6D1011}"/>
          </ac:picMkLst>
        </pc:picChg>
      </pc:sldChg>
      <pc:sldChg chg="addSp delSp modSp mod modCm">
        <pc:chgData name="Thomas Komenda" userId="4f6e33d0-81d4-4d4c-bb8d-c102c64e7a40" providerId="ADAL" clId="{201097E9-D433-FA49-A84E-1CF99B35AD2C}" dt="2022-03-27T14:12:29.737" v="199"/>
        <pc:sldMkLst>
          <pc:docMk/>
          <pc:sldMk cId="3969935411" sldId="494"/>
        </pc:sldMkLst>
        <pc:spChg chg="mod">
          <ac:chgData name="Thomas Komenda" userId="4f6e33d0-81d4-4d4c-bb8d-c102c64e7a40" providerId="ADAL" clId="{201097E9-D433-FA49-A84E-1CF99B35AD2C}" dt="2022-03-27T14:12:29.737" v="199"/>
          <ac:spMkLst>
            <pc:docMk/>
            <pc:sldMk cId="3969935411" sldId="494"/>
            <ac:spMk id="4" creationId="{E2FC42D1-C9AD-35E0-5DAA-DDDCA107DFB0}"/>
          </ac:spMkLst>
        </pc:spChg>
        <pc:spChg chg="add mod">
          <ac:chgData name="Thomas Komenda" userId="4f6e33d0-81d4-4d4c-bb8d-c102c64e7a40" providerId="ADAL" clId="{201097E9-D433-FA49-A84E-1CF99B35AD2C}" dt="2022-03-27T14:01:01.951" v="141" actId="20577"/>
          <ac:spMkLst>
            <pc:docMk/>
            <pc:sldMk cId="3969935411" sldId="494"/>
            <ac:spMk id="18" creationId="{38C8A6E7-9772-4A4D-A84D-E1245BE9C8F1}"/>
          </ac:spMkLst>
        </pc:spChg>
        <pc:spChg chg="mod">
          <ac:chgData name="Thomas Komenda" userId="4f6e33d0-81d4-4d4c-bb8d-c102c64e7a40" providerId="ADAL" clId="{201097E9-D433-FA49-A84E-1CF99B35AD2C}" dt="2022-03-27T14:01:12.432" v="142" actId="20577"/>
          <ac:spMkLst>
            <pc:docMk/>
            <pc:sldMk cId="3969935411" sldId="494"/>
            <ac:spMk id="20" creationId="{219B3F94-F8F4-F126-DE0B-193B3E13E617}"/>
          </ac:spMkLst>
        </pc:spChg>
        <pc:spChg chg="del">
          <ac:chgData name="Thomas Komenda" userId="4f6e33d0-81d4-4d4c-bb8d-c102c64e7a40" providerId="ADAL" clId="{201097E9-D433-FA49-A84E-1CF99B35AD2C}" dt="2022-03-27T13:12:04.678" v="60" actId="478"/>
          <ac:spMkLst>
            <pc:docMk/>
            <pc:sldMk cId="3969935411" sldId="494"/>
            <ac:spMk id="105" creationId="{9DB57BE4-0D5E-0E42-AEB5-1821D3794617}"/>
          </ac:spMkLst>
        </pc:spChg>
        <pc:picChg chg="mod">
          <ac:chgData name="Thomas Komenda" userId="4f6e33d0-81d4-4d4c-bb8d-c102c64e7a40" providerId="ADAL" clId="{201097E9-D433-FA49-A84E-1CF99B35AD2C}" dt="2022-03-27T13:12:41.791" v="65" actId="1076"/>
          <ac:picMkLst>
            <pc:docMk/>
            <pc:sldMk cId="3969935411" sldId="494"/>
            <ac:picMk id="2" creationId="{3FC66F91-869C-3BCF-E8A0-4EB9241EB5A5}"/>
          </ac:picMkLst>
        </pc:picChg>
      </pc:sldChg>
      <pc:sldChg chg="addSp delSp modSp mod modCm">
        <pc:chgData name="Thomas Komenda" userId="4f6e33d0-81d4-4d4c-bb8d-c102c64e7a40" providerId="ADAL" clId="{201097E9-D433-FA49-A84E-1CF99B35AD2C}" dt="2022-03-27T14:03:18.610" v="187" actId="20577"/>
        <pc:sldMkLst>
          <pc:docMk/>
          <pc:sldMk cId="688157913" sldId="495"/>
        </pc:sldMkLst>
        <pc:spChg chg="add del mod">
          <ac:chgData name="Thomas Komenda" userId="4f6e33d0-81d4-4d4c-bb8d-c102c64e7a40" providerId="ADAL" clId="{201097E9-D433-FA49-A84E-1CF99B35AD2C}" dt="2022-03-27T13:13:17.821" v="67"/>
          <ac:spMkLst>
            <pc:docMk/>
            <pc:sldMk cId="688157913" sldId="495"/>
            <ac:spMk id="2" creationId="{5281BC5F-522B-E944-A612-878616AEF20F}"/>
          </ac:spMkLst>
        </pc:spChg>
        <pc:spChg chg="add mod">
          <ac:chgData name="Thomas Komenda" userId="4f6e33d0-81d4-4d4c-bb8d-c102c64e7a40" providerId="ADAL" clId="{201097E9-D433-FA49-A84E-1CF99B35AD2C}" dt="2022-03-27T14:01:24.006" v="145" actId="20577"/>
          <ac:spMkLst>
            <pc:docMk/>
            <pc:sldMk cId="688157913" sldId="495"/>
            <ac:spMk id="16" creationId="{217CA3AC-3418-844B-9E99-7A227EB1411D}"/>
          </ac:spMkLst>
        </pc:spChg>
        <pc:spChg chg="del">
          <ac:chgData name="Thomas Komenda" userId="4f6e33d0-81d4-4d4c-bb8d-c102c64e7a40" providerId="ADAL" clId="{201097E9-D433-FA49-A84E-1CF99B35AD2C}" dt="2022-03-27T13:13:34.383" v="70" actId="478"/>
          <ac:spMkLst>
            <pc:docMk/>
            <pc:sldMk cId="688157913" sldId="495"/>
            <ac:spMk id="105" creationId="{9DB57BE4-0D5E-0E42-AEB5-1821D3794617}"/>
          </ac:spMkLst>
        </pc:spChg>
        <pc:graphicFrameChg chg="mod modGraphic">
          <ac:chgData name="Thomas Komenda" userId="4f6e33d0-81d4-4d4c-bb8d-c102c64e7a40" providerId="ADAL" clId="{201097E9-D433-FA49-A84E-1CF99B35AD2C}" dt="2022-03-27T14:03:18.610" v="187" actId="20577"/>
          <ac:graphicFrameMkLst>
            <pc:docMk/>
            <pc:sldMk cId="688157913" sldId="495"/>
            <ac:graphicFrameMk id="3" creationId="{4C7CEAF5-2EF4-068C-66EB-EA7C6310A6D9}"/>
          </ac:graphicFrameMkLst>
        </pc:graphicFrameChg>
      </pc:sldChg>
      <pc:sldChg chg="addSp delSp modSp mod modCm">
        <pc:chgData name="Thomas Komenda" userId="4f6e33d0-81d4-4d4c-bb8d-c102c64e7a40" providerId="ADAL" clId="{201097E9-D433-FA49-A84E-1CF99B35AD2C}" dt="2022-03-27T14:05:42.544" v="188"/>
        <pc:sldMkLst>
          <pc:docMk/>
          <pc:sldMk cId="2503193908" sldId="496"/>
        </pc:sldMkLst>
        <pc:spChg chg="del">
          <ac:chgData name="Thomas Komenda" userId="4f6e33d0-81d4-4d4c-bb8d-c102c64e7a40" providerId="ADAL" clId="{201097E9-D433-FA49-A84E-1CF99B35AD2C}" dt="2022-03-27T12:59:12.075" v="11" actId="478"/>
          <ac:spMkLst>
            <pc:docMk/>
            <pc:sldMk cId="2503193908" sldId="496"/>
            <ac:spMk id="9" creationId="{DA642BF6-0438-3C4D-8E0E-B8923FB34141}"/>
          </ac:spMkLst>
        </pc:spChg>
        <pc:spChg chg="add mod">
          <ac:chgData name="Thomas Komenda" userId="4f6e33d0-81d4-4d4c-bb8d-c102c64e7a40" providerId="ADAL" clId="{201097E9-D433-FA49-A84E-1CF99B35AD2C}" dt="2022-03-27T12:59:13.228" v="12"/>
          <ac:spMkLst>
            <pc:docMk/>
            <pc:sldMk cId="2503193908" sldId="496"/>
            <ac:spMk id="166" creationId="{FBEC254E-77AB-7547-A749-60FF453BA896}"/>
          </ac:spMkLst>
        </pc:spChg>
      </pc:sldChg>
      <pc:sldChg chg="add del">
        <pc:chgData name="Thomas Komenda" userId="4f6e33d0-81d4-4d4c-bb8d-c102c64e7a40" providerId="ADAL" clId="{201097E9-D433-FA49-A84E-1CF99B35AD2C}" dt="2022-03-27T16:15:36.085" v="216" actId="2696"/>
        <pc:sldMkLst>
          <pc:docMk/>
          <pc:sldMk cId="4113742868" sldId="663"/>
        </pc:sldMkLst>
      </pc:sldChg>
      <pc:sldChg chg="add del">
        <pc:chgData name="Thomas Komenda" userId="4f6e33d0-81d4-4d4c-bb8d-c102c64e7a40" providerId="ADAL" clId="{201097E9-D433-FA49-A84E-1CF99B35AD2C}" dt="2022-03-27T16:17:17.570" v="221" actId="2696"/>
        <pc:sldMkLst>
          <pc:docMk/>
          <pc:sldMk cId="3279413185" sldId="699"/>
        </pc:sldMkLst>
      </pc:sldChg>
    </pc:docChg>
  </pc:docChgLst>
  <pc:docChgLst>
    <pc:chgData name="Albert Peci" userId="S::albert@delta-dao.com::82638514-a1f4-4d88-be55-23e168a746da" providerId="AD" clId="Web-{744C5C4B-BFD2-7632-F67B-999316B5989C}"/>
    <pc:docChg chg="mod">
      <pc:chgData name="Albert Peci" userId="S::albert@delta-dao.com::82638514-a1f4-4d88-be55-23e168a746da" providerId="AD" clId="Web-{744C5C4B-BFD2-7632-F67B-999316B5989C}" dt="2022-02-23T14:14:01.058" v="5"/>
      <pc:docMkLst>
        <pc:docMk/>
      </pc:docMkLst>
      <pc:sldChg chg="addCm">
        <pc:chgData name="Albert Peci" userId="S::albert@delta-dao.com::82638514-a1f4-4d88-be55-23e168a746da" providerId="AD" clId="Web-{744C5C4B-BFD2-7632-F67B-999316B5989C}" dt="2022-02-23T14:09:49.790" v="1"/>
        <pc:sldMkLst>
          <pc:docMk/>
          <pc:sldMk cId="2912127788" sldId="419"/>
        </pc:sldMkLst>
      </pc:sldChg>
      <pc:sldChg chg="addCm">
        <pc:chgData name="Albert Peci" userId="S::albert@delta-dao.com::82638514-a1f4-4d88-be55-23e168a746da" providerId="AD" clId="Web-{744C5C4B-BFD2-7632-F67B-999316B5989C}" dt="2022-02-23T14:12:34.104" v="3"/>
        <pc:sldMkLst>
          <pc:docMk/>
          <pc:sldMk cId="4261127098" sldId="457"/>
        </pc:sldMkLst>
      </pc:sldChg>
      <pc:sldChg chg="addCm">
        <pc:chgData name="Albert Peci" userId="S::albert@delta-dao.com::82638514-a1f4-4d88-be55-23e168a746da" providerId="AD" clId="Web-{744C5C4B-BFD2-7632-F67B-999316B5989C}" dt="2022-02-23T14:13:50.308" v="4"/>
        <pc:sldMkLst>
          <pc:docMk/>
          <pc:sldMk cId="512830314" sldId="465"/>
        </pc:sldMkLst>
      </pc:sldChg>
      <pc:sldChg chg="addCm">
        <pc:chgData name="Albert Peci" userId="S::albert@delta-dao.com::82638514-a1f4-4d88-be55-23e168a746da" providerId="AD" clId="Web-{744C5C4B-BFD2-7632-F67B-999316B5989C}" dt="2022-02-23T14:14:01.058" v="5"/>
        <pc:sldMkLst>
          <pc:docMk/>
          <pc:sldMk cId="3645223770" sldId="466"/>
        </pc:sldMkLst>
      </pc:sldChg>
      <pc:sldChg chg="addCm">
        <pc:chgData name="Albert Peci" userId="S::albert@delta-dao.com::82638514-a1f4-4d88-be55-23e168a746da" providerId="AD" clId="Web-{744C5C4B-BFD2-7632-F67B-999316B5989C}" dt="2022-02-23T14:10:35.353" v="2"/>
        <pc:sldMkLst>
          <pc:docMk/>
          <pc:sldMk cId="4015061878" sldId="467"/>
        </pc:sldMkLst>
      </pc:sldChg>
    </pc:docChg>
  </pc:docChgLst>
  <pc:docChgLst>
    <pc:chgData name="Kai Meinke" userId="S::kai@delta-dao.com::f90ecb4e-61b0-4bfb-a2e1-2da5a49cf500" providerId="AD" clId="Web-{CB56D5AC-A433-DE3C-FA42-BC6D74403C67}"/>
    <pc:docChg chg="addSld modSld">
      <pc:chgData name="Kai Meinke" userId="S::kai@delta-dao.com::f90ecb4e-61b0-4bfb-a2e1-2da5a49cf500" providerId="AD" clId="Web-{CB56D5AC-A433-DE3C-FA42-BC6D74403C67}" dt="2022-03-15T15:50:28.882" v="31" actId="20577"/>
      <pc:docMkLst>
        <pc:docMk/>
      </pc:docMkLst>
      <pc:sldChg chg="addSp">
        <pc:chgData name="Kai Meinke" userId="S::kai@delta-dao.com::f90ecb4e-61b0-4bfb-a2e1-2da5a49cf500" providerId="AD" clId="Web-{CB56D5AC-A433-DE3C-FA42-BC6D74403C67}" dt="2022-03-15T15:49:50.866" v="2"/>
        <pc:sldMkLst>
          <pc:docMk/>
          <pc:sldMk cId="3649073505" sldId="476"/>
        </pc:sldMkLst>
        <pc:spChg chg="add">
          <ac:chgData name="Kai Meinke" userId="S::kai@delta-dao.com::f90ecb4e-61b0-4bfb-a2e1-2da5a49cf500" providerId="AD" clId="Web-{CB56D5AC-A433-DE3C-FA42-BC6D74403C67}" dt="2022-03-15T15:49:50.866" v="2"/>
          <ac:spMkLst>
            <pc:docMk/>
            <pc:sldMk cId="3649073505" sldId="476"/>
            <ac:spMk id="2" creationId="{4B2E10CC-C05A-405E-8EC4-CFA4FB43C0DF}"/>
          </ac:spMkLst>
        </pc:spChg>
      </pc:sldChg>
      <pc:sldChg chg="addSp modSp add">
        <pc:chgData name="Kai Meinke" userId="S::kai@delta-dao.com::f90ecb4e-61b0-4bfb-a2e1-2da5a49cf500" providerId="AD" clId="Web-{CB56D5AC-A433-DE3C-FA42-BC6D74403C67}" dt="2022-03-15T15:50:28.882" v="31" actId="20577"/>
        <pc:sldMkLst>
          <pc:docMk/>
          <pc:sldMk cId="1727003987" sldId="478"/>
        </pc:sldMkLst>
        <pc:spChg chg="add mod">
          <ac:chgData name="Kai Meinke" userId="S::kai@delta-dao.com::f90ecb4e-61b0-4bfb-a2e1-2da5a49cf500" providerId="AD" clId="Web-{CB56D5AC-A433-DE3C-FA42-BC6D74403C67}" dt="2022-03-15T15:50:28.882" v="31" actId="20577"/>
          <ac:spMkLst>
            <pc:docMk/>
            <pc:sldMk cId="1727003987" sldId="478"/>
            <ac:spMk id="2" creationId="{6899433B-B080-4031-B699-01B1A0784C97}"/>
          </ac:spMkLst>
        </pc:spChg>
      </pc:sldChg>
      <pc:sldChg chg="addSp modSp add">
        <pc:chgData name="Kai Meinke" userId="S::kai@delta-dao.com::f90ecb4e-61b0-4bfb-a2e1-2da5a49cf500" providerId="AD" clId="Web-{CB56D5AC-A433-DE3C-FA42-BC6D74403C67}" dt="2022-03-15T15:50:19.366" v="28" actId="20577"/>
        <pc:sldMkLst>
          <pc:docMk/>
          <pc:sldMk cId="782911645" sldId="479"/>
        </pc:sldMkLst>
        <pc:spChg chg="add mod">
          <ac:chgData name="Kai Meinke" userId="S::kai@delta-dao.com::f90ecb4e-61b0-4bfb-a2e1-2da5a49cf500" providerId="AD" clId="Web-{CB56D5AC-A433-DE3C-FA42-BC6D74403C67}" dt="2022-03-15T15:50:19.366" v="28" actId="20577"/>
          <ac:spMkLst>
            <pc:docMk/>
            <pc:sldMk cId="782911645" sldId="479"/>
            <ac:spMk id="2" creationId="{8F764452-20C4-431C-9F37-8F3DD56D9A8B}"/>
          </ac:spMkLst>
        </pc:spChg>
      </pc:sldChg>
    </pc:docChg>
  </pc:docChgLst>
  <pc:docChgLst>
    <pc:chgData name="Kai Meinke" userId="S::kai@delta-dao.com::f90ecb4e-61b0-4bfb-a2e1-2da5a49cf500" providerId="AD" clId="Web-{354916DB-3FA4-53F8-5C68-294BD7B7AB34}"/>
    <pc:docChg chg="addSld delSld modSld sldOrd">
      <pc:chgData name="Kai Meinke" userId="S::kai@delta-dao.com::f90ecb4e-61b0-4bfb-a2e1-2da5a49cf500" providerId="AD" clId="Web-{354916DB-3FA4-53F8-5C68-294BD7B7AB34}" dt="2022-03-22T14:26:31.380" v="608"/>
      <pc:docMkLst>
        <pc:docMk/>
      </pc:docMkLst>
      <pc:sldChg chg="addSp delSp ord">
        <pc:chgData name="Kai Meinke" userId="S::kai@delta-dao.com::f90ecb4e-61b0-4bfb-a2e1-2da5a49cf500" providerId="AD" clId="Web-{354916DB-3FA4-53F8-5C68-294BD7B7AB34}" dt="2022-03-22T13:30:30.271" v="177"/>
        <pc:sldMkLst>
          <pc:docMk/>
          <pc:sldMk cId="675877192" sldId="390"/>
        </pc:sldMkLst>
        <pc:spChg chg="add">
          <ac:chgData name="Kai Meinke" userId="S::kai@delta-dao.com::f90ecb4e-61b0-4bfb-a2e1-2da5a49cf500" providerId="AD" clId="Web-{354916DB-3FA4-53F8-5C68-294BD7B7AB34}" dt="2022-03-22T11:08:39.783" v="50"/>
          <ac:spMkLst>
            <pc:docMk/>
            <pc:sldMk cId="675877192" sldId="390"/>
            <ac:spMk id="2" creationId="{1728D6BC-1E69-0A06-A6DA-960303EF49BF}"/>
          </ac:spMkLst>
        </pc:spChg>
        <pc:spChg chg="del">
          <ac:chgData name="Kai Meinke" userId="S::kai@delta-dao.com::f90ecb4e-61b0-4bfb-a2e1-2da5a49cf500" providerId="AD" clId="Web-{354916DB-3FA4-53F8-5C68-294BD7B7AB34}" dt="2022-03-22T11:08:39.142" v="49"/>
          <ac:spMkLst>
            <pc:docMk/>
            <pc:sldMk cId="675877192" sldId="390"/>
            <ac:spMk id="29" creationId="{1CCDF2E4-15E5-0547-ADAE-8D41E7B4511A}"/>
          </ac:spMkLst>
        </pc:spChg>
      </pc:sldChg>
      <pc:sldChg chg="modSp">
        <pc:chgData name="Kai Meinke" userId="S::kai@delta-dao.com::f90ecb4e-61b0-4bfb-a2e1-2da5a49cf500" providerId="AD" clId="Web-{354916DB-3FA4-53F8-5C68-294BD7B7AB34}" dt="2022-03-22T08:45:08.865" v="15" actId="20577"/>
        <pc:sldMkLst>
          <pc:docMk/>
          <pc:sldMk cId="1134507223" sldId="406"/>
        </pc:sldMkLst>
        <pc:spChg chg="mod">
          <ac:chgData name="Kai Meinke" userId="S::kai@delta-dao.com::f90ecb4e-61b0-4bfb-a2e1-2da5a49cf500" providerId="AD" clId="Web-{354916DB-3FA4-53F8-5C68-294BD7B7AB34}" dt="2022-03-22T08:44:46.021" v="11" actId="1076"/>
          <ac:spMkLst>
            <pc:docMk/>
            <pc:sldMk cId="1134507223" sldId="406"/>
            <ac:spMk id="5" creationId="{29375CAE-D493-124C-B2FE-81EABF7C9A4F}"/>
          </ac:spMkLst>
        </pc:spChg>
        <pc:spChg chg="mod">
          <ac:chgData name="Kai Meinke" userId="S::kai@delta-dao.com::f90ecb4e-61b0-4bfb-a2e1-2da5a49cf500" providerId="AD" clId="Web-{354916DB-3FA4-53F8-5C68-294BD7B7AB34}" dt="2022-03-22T08:45:08.865" v="15" actId="20577"/>
          <ac:spMkLst>
            <pc:docMk/>
            <pc:sldMk cId="1134507223" sldId="406"/>
            <ac:spMk id="6" creationId="{9EF91574-B1AE-4344-8ECA-0EBB203B577B}"/>
          </ac:spMkLst>
        </pc:spChg>
      </pc:sldChg>
      <pc:sldChg chg="del">
        <pc:chgData name="Kai Meinke" userId="S::kai@delta-dao.com::f90ecb4e-61b0-4bfb-a2e1-2da5a49cf500" providerId="AD" clId="Web-{354916DB-3FA4-53F8-5C68-294BD7B7AB34}" dt="2022-03-22T14:25:39.457" v="604"/>
        <pc:sldMkLst>
          <pc:docMk/>
          <pc:sldMk cId="2912127788" sldId="419"/>
        </pc:sldMkLst>
      </pc:sldChg>
      <pc:sldChg chg="addSp delSp ord">
        <pc:chgData name="Kai Meinke" userId="S::kai@delta-dao.com::f90ecb4e-61b0-4bfb-a2e1-2da5a49cf500" providerId="AD" clId="Web-{354916DB-3FA4-53F8-5C68-294BD7B7AB34}" dt="2022-03-22T13:29:29.193" v="175"/>
        <pc:sldMkLst>
          <pc:docMk/>
          <pc:sldMk cId="2050984292" sldId="434"/>
        </pc:sldMkLst>
        <pc:spChg chg="del">
          <ac:chgData name="Kai Meinke" userId="S::kai@delta-dao.com::f90ecb4e-61b0-4bfb-a2e1-2da5a49cf500" providerId="AD" clId="Web-{354916DB-3FA4-53F8-5C68-294BD7B7AB34}" dt="2022-03-22T11:12:43.476" v="92"/>
          <ac:spMkLst>
            <pc:docMk/>
            <pc:sldMk cId="2050984292" sldId="434"/>
            <ac:spMk id="2" creationId="{B55E72D2-B0BF-4D16-8B6B-500C91C5FA66}"/>
          </ac:spMkLst>
        </pc:spChg>
        <pc:spChg chg="add">
          <ac:chgData name="Kai Meinke" userId="S::kai@delta-dao.com::f90ecb4e-61b0-4bfb-a2e1-2da5a49cf500" providerId="AD" clId="Web-{354916DB-3FA4-53F8-5C68-294BD7B7AB34}" dt="2022-03-22T11:12:44.038" v="93"/>
          <ac:spMkLst>
            <pc:docMk/>
            <pc:sldMk cId="2050984292" sldId="434"/>
            <ac:spMk id="3" creationId="{928E3895-9675-F904-56BD-E7AE12BBD6F8}"/>
          </ac:spMkLst>
        </pc:spChg>
      </pc:sldChg>
      <pc:sldChg chg="modSp">
        <pc:chgData name="Kai Meinke" userId="S::kai@delta-dao.com::f90ecb4e-61b0-4bfb-a2e1-2da5a49cf500" providerId="AD" clId="Web-{354916DB-3FA4-53F8-5C68-294BD7B7AB34}" dt="2022-03-22T11:07:41.266" v="44" actId="20577"/>
        <pc:sldMkLst>
          <pc:docMk/>
          <pc:sldMk cId="4122938993" sldId="452"/>
        </pc:sldMkLst>
        <pc:spChg chg="mod">
          <ac:chgData name="Kai Meinke" userId="S::kai@delta-dao.com::f90ecb4e-61b0-4bfb-a2e1-2da5a49cf500" providerId="AD" clId="Web-{354916DB-3FA4-53F8-5C68-294BD7B7AB34}" dt="2022-03-22T11:07:41.266" v="44" actId="20577"/>
          <ac:spMkLst>
            <pc:docMk/>
            <pc:sldMk cId="4122938993" sldId="452"/>
            <ac:spMk id="111" creationId="{D48EE956-D435-BF40-A93F-633872A152A3}"/>
          </ac:spMkLst>
        </pc:spChg>
      </pc:sldChg>
      <pc:sldChg chg="addSp delSp">
        <pc:chgData name="Kai Meinke" userId="S::kai@delta-dao.com::f90ecb4e-61b0-4bfb-a2e1-2da5a49cf500" providerId="AD" clId="Web-{354916DB-3FA4-53F8-5C68-294BD7B7AB34}" dt="2022-03-22T11:08:37.298" v="48"/>
        <pc:sldMkLst>
          <pc:docMk/>
          <pc:sldMk cId="1621741052" sldId="454"/>
        </pc:sldMkLst>
        <pc:spChg chg="del">
          <ac:chgData name="Kai Meinke" userId="S::kai@delta-dao.com::f90ecb4e-61b0-4bfb-a2e1-2da5a49cf500" providerId="AD" clId="Web-{354916DB-3FA4-53F8-5C68-294BD7B7AB34}" dt="2022-03-22T11:08:33.736" v="47"/>
          <ac:spMkLst>
            <pc:docMk/>
            <pc:sldMk cId="1621741052" sldId="454"/>
            <ac:spMk id="2" creationId="{57722BCB-0C8E-45AC-AACF-5C56973977BE}"/>
          </ac:spMkLst>
        </pc:spChg>
        <pc:spChg chg="add">
          <ac:chgData name="Kai Meinke" userId="S::kai@delta-dao.com::f90ecb4e-61b0-4bfb-a2e1-2da5a49cf500" providerId="AD" clId="Web-{354916DB-3FA4-53F8-5C68-294BD7B7AB34}" dt="2022-03-22T11:08:37.298" v="48"/>
          <ac:spMkLst>
            <pc:docMk/>
            <pc:sldMk cId="1621741052" sldId="454"/>
            <ac:spMk id="4" creationId="{1C7A7021-C7A7-AEBD-D0E0-EE89DDC3FD3E}"/>
          </ac:spMkLst>
        </pc:spChg>
      </pc:sldChg>
      <pc:sldChg chg="addSp delSp modSp">
        <pc:chgData name="Kai Meinke" userId="S::kai@delta-dao.com::f90ecb4e-61b0-4bfb-a2e1-2da5a49cf500" providerId="AD" clId="Web-{354916DB-3FA4-53F8-5C68-294BD7B7AB34}" dt="2022-03-22T11:12:21.959" v="87"/>
        <pc:sldMkLst>
          <pc:docMk/>
          <pc:sldMk cId="3330552826" sldId="468"/>
        </pc:sldMkLst>
        <pc:spChg chg="del">
          <ac:chgData name="Kai Meinke" userId="S::kai@delta-dao.com::f90ecb4e-61b0-4bfb-a2e1-2da5a49cf500" providerId="AD" clId="Web-{354916DB-3FA4-53F8-5C68-294BD7B7AB34}" dt="2022-03-22T11:12:21.288" v="86"/>
          <ac:spMkLst>
            <pc:docMk/>
            <pc:sldMk cId="3330552826" sldId="468"/>
            <ac:spMk id="2" creationId="{57722BCB-0C8E-45AC-AACF-5C56973977BE}"/>
          </ac:spMkLst>
        </pc:spChg>
        <pc:spChg chg="add">
          <ac:chgData name="Kai Meinke" userId="S::kai@delta-dao.com::f90ecb4e-61b0-4bfb-a2e1-2da5a49cf500" providerId="AD" clId="Web-{354916DB-3FA4-53F8-5C68-294BD7B7AB34}" dt="2022-03-22T11:12:21.959" v="87"/>
          <ac:spMkLst>
            <pc:docMk/>
            <pc:sldMk cId="3330552826" sldId="468"/>
            <ac:spMk id="21" creationId="{ED1A6F65-4CCD-81AD-FB3F-399BB81747FF}"/>
          </ac:spMkLst>
        </pc:spChg>
        <pc:picChg chg="mod">
          <ac:chgData name="Kai Meinke" userId="S::kai@delta-dao.com::f90ecb4e-61b0-4bfb-a2e1-2da5a49cf500" providerId="AD" clId="Web-{354916DB-3FA4-53F8-5C68-294BD7B7AB34}" dt="2022-03-22T11:11:38.896" v="77" actId="1076"/>
          <ac:picMkLst>
            <pc:docMk/>
            <pc:sldMk cId="3330552826" sldId="468"/>
            <ac:picMk id="4" creationId="{F9554CAD-8928-48E6-8809-CC9564499C47}"/>
          </ac:picMkLst>
        </pc:picChg>
        <pc:picChg chg="mod">
          <ac:chgData name="Kai Meinke" userId="S::kai@delta-dao.com::f90ecb4e-61b0-4bfb-a2e1-2da5a49cf500" providerId="AD" clId="Web-{354916DB-3FA4-53F8-5C68-294BD7B7AB34}" dt="2022-03-22T11:11:05.786" v="68" actId="1076"/>
          <ac:picMkLst>
            <pc:docMk/>
            <pc:sldMk cId="3330552826" sldId="468"/>
            <ac:picMk id="5" creationId="{2633CA07-09BC-43E5-B813-35C6E7231BBA}"/>
          </ac:picMkLst>
        </pc:picChg>
        <pc:picChg chg="mod">
          <ac:chgData name="Kai Meinke" userId="S::kai@delta-dao.com::f90ecb4e-61b0-4bfb-a2e1-2da5a49cf500" providerId="AD" clId="Web-{354916DB-3FA4-53F8-5C68-294BD7B7AB34}" dt="2022-03-22T11:11:44.302" v="79" actId="1076"/>
          <ac:picMkLst>
            <pc:docMk/>
            <pc:sldMk cId="3330552826" sldId="468"/>
            <ac:picMk id="9" creationId="{4277D9A9-C404-44EE-B327-E3074FAC0A0E}"/>
          </ac:picMkLst>
        </pc:picChg>
        <pc:picChg chg="add mod">
          <ac:chgData name="Kai Meinke" userId="S::kai@delta-dao.com::f90ecb4e-61b0-4bfb-a2e1-2da5a49cf500" providerId="AD" clId="Web-{354916DB-3FA4-53F8-5C68-294BD7B7AB34}" dt="2022-03-22T11:10:54.942" v="65" actId="1076"/>
          <ac:picMkLst>
            <pc:docMk/>
            <pc:sldMk cId="3330552826" sldId="468"/>
            <ac:picMk id="10" creationId="{46FC5D81-2310-C83A-BD0A-8E8908BCC533}"/>
          </ac:picMkLst>
        </pc:picChg>
        <pc:picChg chg="mod">
          <ac:chgData name="Kai Meinke" userId="S::kai@delta-dao.com::f90ecb4e-61b0-4bfb-a2e1-2da5a49cf500" providerId="AD" clId="Web-{354916DB-3FA4-53F8-5C68-294BD7B7AB34}" dt="2022-03-22T11:11:15.130" v="73" actId="1076"/>
          <ac:picMkLst>
            <pc:docMk/>
            <pc:sldMk cId="3330552826" sldId="468"/>
            <ac:picMk id="17" creationId="{1C33E63E-5B0B-4668-8561-1A75B5CD5646}"/>
          </ac:picMkLst>
        </pc:picChg>
        <pc:picChg chg="mod">
          <ac:chgData name="Kai Meinke" userId="S::kai@delta-dao.com::f90ecb4e-61b0-4bfb-a2e1-2da5a49cf500" providerId="AD" clId="Web-{354916DB-3FA4-53F8-5C68-294BD7B7AB34}" dt="2022-03-22T11:11:51.193" v="81" actId="1076"/>
          <ac:picMkLst>
            <pc:docMk/>
            <pc:sldMk cId="3330552826" sldId="468"/>
            <ac:picMk id="18" creationId="{7E446F0A-A349-41DB-8509-8A2E69855F64}"/>
          </ac:picMkLst>
        </pc:picChg>
        <pc:picChg chg="mod">
          <ac:chgData name="Kai Meinke" userId="S::kai@delta-dao.com::f90ecb4e-61b0-4bfb-a2e1-2da5a49cf500" providerId="AD" clId="Web-{354916DB-3FA4-53F8-5C68-294BD7B7AB34}" dt="2022-03-22T11:11:44.381" v="80" actId="1076"/>
          <ac:picMkLst>
            <pc:docMk/>
            <pc:sldMk cId="3330552826" sldId="468"/>
            <ac:picMk id="19" creationId="{59DDA76A-10AD-4E76-8D09-A34E0246E469}"/>
          </ac:picMkLst>
        </pc:picChg>
        <pc:picChg chg="mod">
          <ac:chgData name="Kai Meinke" userId="S::kai@delta-dao.com::f90ecb4e-61b0-4bfb-a2e1-2da5a49cf500" providerId="AD" clId="Web-{354916DB-3FA4-53F8-5C68-294BD7B7AB34}" dt="2022-03-22T11:11:12.099" v="71" actId="1076"/>
          <ac:picMkLst>
            <pc:docMk/>
            <pc:sldMk cId="3330552826" sldId="468"/>
            <ac:picMk id="20" creationId="{4F8F6B9F-DBCF-4EE0-8E55-5F2A3FE12CEE}"/>
          </ac:picMkLst>
        </pc:picChg>
        <pc:picChg chg="mod">
          <ac:chgData name="Kai Meinke" userId="S::kai@delta-dao.com::f90ecb4e-61b0-4bfb-a2e1-2da5a49cf500" providerId="AD" clId="Web-{354916DB-3FA4-53F8-5C68-294BD7B7AB34}" dt="2022-03-22T11:11:22.302" v="74" actId="14100"/>
          <ac:picMkLst>
            <pc:docMk/>
            <pc:sldMk cId="3330552826" sldId="468"/>
            <ac:picMk id="24" creationId="{41DA68B0-7DC5-4F2D-861C-79017BFC3712}"/>
          </ac:picMkLst>
        </pc:picChg>
        <pc:picChg chg="mod">
          <ac:chgData name="Kai Meinke" userId="S::kai@delta-dao.com::f90ecb4e-61b0-4bfb-a2e1-2da5a49cf500" providerId="AD" clId="Web-{354916DB-3FA4-53F8-5C68-294BD7B7AB34}" dt="2022-03-22T11:11:25.708" v="75" actId="1076"/>
          <ac:picMkLst>
            <pc:docMk/>
            <pc:sldMk cId="3330552826" sldId="468"/>
            <ac:picMk id="25" creationId="{E5AC9C80-ED1E-4A9F-B23B-B2BA93EDCE1E}"/>
          </ac:picMkLst>
        </pc:picChg>
        <pc:picChg chg="mod">
          <ac:chgData name="Kai Meinke" userId="S::kai@delta-dao.com::f90ecb4e-61b0-4bfb-a2e1-2da5a49cf500" providerId="AD" clId="Web-{354916DB-3FA4-53F8-5C68-294BD7B7AB34}" dt="2022-03-22T11:11:02.083" v="67" actId="1076"/>
          <ac:picMkLst>
            <pc:docMk/>
            <pc:sldMk cId="3330552826" sldId="468"/>
            <ac:picMk id="28" creationId="{EE9C60AD-F4CA-44CE-9A0A-FDCFEA023595}"/>
          </ac:picMkLst>
        </pc:picChg>
        <pc:picChg chg="mod">
          <ac:chgData name="Kai Meinke" userId="S::kai@delta-dao.com::f90ecb4e-61b0-4bfb-a2e1-2da5a49cf500" providerId="AD" clId="Web-{354916DB-3FA4-53F8-5C68-294BD7B7AB34}" dt="2022-03-22T11:11:13.770" v="72" actId="1076"/>
          <ac:picMkLst>
            <pc:docMk/>
            <pc:sldMk cId="3330552826" sldId="468"/>
            <ac:picMk id="30" creationId="{14576C86-100D-40B3-AB12-C719D8CEF78C}"/>
          </ac:picMkLst>
        </pc:picChg>
      </pc:sldChg>
      <pc:sldChg chg="del">
        <pc:chgData name="Kai Meinke" userId="S::kai@delta-dao.com::f90ecb4e-61b0-4bfb-a2e1-2da5a49cf500" providerId="AD" clId="Web-{354916DB-3FA4-53F8-5C68-294BD7B7AB34}" dt="2022-03-22T14:25:28.442" v="603"/>
        <pc:sldMkLst>
          <pc:docMk/>
          <pc:sldMk cId="451611715" sldId="470"/>
        </pc:sldMkLst>
      </pc:sldChg>
      <pc:sldChg chg="addSp delSp">
        <pc:chgData name="Kai Meinke" userId="S::kai@delta-dao.com::f90ecb4e-61b0-4bfb-a2e1-2da5a49cf500" providerId="AD" clId="Web-{354916DB-3FA4-53F8-5C68-294BD7B7AB34}" dt="2022-03-22T11:12:06.334" v="83"/>
        <pc:sldMkLst>
          <pc:docMk/>
          <pc:sldMk cId="1100734470" sldId="473"/>
        </pc:sldMkLst>
        <pc:spChg chg="add">
          <ac:chgData name="Kai Meinke" userId="S::kai@delta-dao.com::f90ecb4e-61b0-4bfb-a2e1-2da5a49cf500" providerId="AD" clId="Web-{354916DB-3FA4-53F8-5C68-294BD7B7AB34}" dt="2022-03-22T11:12:06.334" v="83"/>
          <ac:spMkLst>
            <pc:docMk/>
            <pc:sldMk cId="1100734470" sldId="473"/>
            <ac:spMk id="4" creationId="{3831C476-916E-E6F7-6BB6-F68B6E21A38C}"/>
          </ac:spMkLst>
        </pc:spChg>
        <pc:spChg chg="del">
          <ac:chgData name="Kai Meinke" userId="S::kai@delta-dao.com::f90ecb4e-61b0-4bfb-a2e1-2da5a49cf500" providerId="AD" clId="Web-{354916DB-3FA4-53F8-5C68-294BD7B7AB34}" dt="2022-03-22T11:12:05.475" v="82"/>
          <ac:spMkLst>
            <pc:docMk/>
            <pc:sldMk cId="1100734470" sldId="473"/>
            <ac:spMk id="111" creationId="{D48EE956-D435-BF40-A93F-633872A152A3}"/>
          </ac:spMkLst>
        </pc:spChg>
      </pc:sldChg>
      <pc:sldChg chg="ord">
        <pc:chgData name="Kai Meinke" userId="S::kai@delta-dao.com::f90ecb4e-61b0-4bfb-a2e1-2da5a49cf500" providerId="AD" clId="Web-{354916DB-3FA4-53F8-5C68-294BD7B7AB34}" dt="2022-03-22T14:24:16.737" v="598"/>
        <pc:sldMkLst>
          <pc:docMk/>
          <pc:sldMk cId="3649073505" sldId="476"/>
        </pc:sldMkLst>
      </pc:sldChg>
      <pc:sldChg chg="addSp delSp del">
        <pc:chgData name="Kai Meinke" userId="S::kai@delta-dao.com::f90ecb4e-61b0-4bfb-a2e1-2da5a49cf500" providerId="AD" clId="Web-{354916DB-3FA4-53F8-5C68-294BD7B7AB34}" dt="2022-03-22T13:29:59.537" v="176"/>
        <pc:sldMkLst>
          <pc:docMk/>
          <pc:sldMk cId="22991955" sldId="477"/>
        </pc:sldMkLst>
        <pc:spChg chg="add">
          <ac:chgData name="Kai Meinke" userId="S::kai@delta-dao.com::f90ecb4e-61b0-4bfb-a2e1-2da5a49cf500" providerId="AD" clId="Web-{354916DB-3FA4-53F8-5C68-294BD7B7AB34}" dt="2022-03-22T11:07:53.172" v="46"/>
          <ac:spMkLst>
            <pc:docMk/>
            <pc:sldMk cId="22991955" sldId="477"/>
            <ac:spMk id="20" creationId="{31BF5B41-9613-D3A1-A278-05D4F0556A8C}"/>
          </ac:spMkLst>
        </pc:spChg>
        <pc:spChg chg="del">
          <ac:chgData name="Kai Meinke" userId="S::kai@delta-dao.com::f90ecb4e-61b0-4bfb-a2e1-2da5a49cf500" providerId="AD" clId="Web-{354916DB-3FA4-53F8-5C68-294BD7B7AB34}" dt="2022-03-22T11:07:52.766" v="45"/>
          <ac:spMkLst>
            <pc:docMk/>
            <pc:sldMk cId="22991955" sldId="477"/>
            <ac:spMk id="111" creationId="{D48EE956-D435-BF40-A93F-633872A152A3}"/>
          </ac:spMkLst>
        </pc:spChg>
      </pc:sldChg>
      <pc:sldChg chg="addSp delSp ord">
        <pc:chgData name="Kai Meinke" userId="S::kai@delta-dao.com::f90ecb4e-61b0-4bfb-a2e1-2da5a49cf500" providerId="AD" clId="Web-{354916DB-3FA4-53F8-5C68-294BD7B7AB34}" dt="2022-03-22T14:24:38.331" v="599"/>
        <pc:sldMkLst>
          <pc:docMk/>
          <pc:sldMk cId="1727003987" sldId="478"/>
        </pc:sldMkLst>
        <pc:spChg chg="add">
          <ac:chgData name="Kai Meinke" userId="S::kai@delta-dao.com::f90ecb4e-61b0-4bfb-a2e1-2da5a49cf500" providerId="AD" clId="Web-{354916DB-3FA4-53F8-5C68-294BD7B7AB34}" dt="2022-03-22T11:12:34.038" v="89"/>
          <ac:spMkLst>
            <pc:docMk/>
            <pc:sldMk cId="1727003987" sldId="478"/>
            <ac:spMk id="3" creationId="{7A955173-5445-B433-9A9B-FE19FBFA5778}"/>
          </ac:spMkLst>
        </pc:spChg>
        <pc:spChg chg="del">
          <ac:chgData name="Kai Meinke" userId="S::kai@delta-dao.com::f90ecb4e-61b0-4bfb-a2e1-2da5a49cf500" providerId="AD" clId="Web-{354916DB-3FA4-53F8-5C68-294BD7B7AB34}" dt="2022-03-22T11:12:33.600" v="88"/>
          <ac:spMkLst>
            <pc:docMk/>
            <pc:sldMk cId="1727003987" sldId="478"/>
            <ac:spMk id="24" creationId="{277C04E2-0034-48A7-85ED-75EF1C685C4B}"/>
          </ac:spMkLst>
        </pc:spChg>
      </pc:sldChg>
      <pc:sldChg chg="addSp delSp del">
        <pc:chgData name="Kai Meinke" userId="S::kai@delta-dao.com::f90ecb4e-61b0-4bfb-a2e1-2da5a49cf500" providerId="AD" clId="Web-{354916DB-3FA4-53F8-5C68-294BD7B7AB34}" dt="2022-03-22T13:29:23.271" v="174"/>
        <pc:sldMkLst>
          <pc:docMk/>
          <pc:sldMk cId="782911645" sldId="479"/>
        </pc:sldMkLst>
        <pc:spChg chg="add">
          <ac:chgData name="Kai Meinke" userId="S::kai@delta-dao.com::f90ecb4e-61b0-4bfb-a2e1-2da5a49cf500" providerId="AD" clId="Web-{354916DB-3FA4-53F8-5C68-294BD7B7AB34}" dt="2022-03-22T11:12:38.132" v="91"/>
          <ac:spMkLst>
            <pc:docMk/>
            <pc:sldMk cId="782911645" sldId="479"/>
            <ac:spMk id="3" creationId="{DACA5F38-5A08-624A-B178-B3B07E681F84}"/>
          </ac:spMkLst>
        </pc:spChg>
        <pc:spChg chg="del">
          <ac:chgData name="Kai Meinke" userId="S::kai@delta-dao.com::f90ecb4e-61b0-4bfb-a2e1-2da5a49cf500" providerId="AD" clId="Web-{354916DB-3FA4-53F8-5C68-294BD7B7AB34}" dt="2022-03-22T11:12:37.460" v="90"/>
          <ac:spMkLst>
            <pc:docMk/>
            <pc:sldMk cId="782911645" sldId="479"/>
            <ac:spMk id="24" creationId="{277C04E2-0034-48A7-85ED-75EF1C685C4B}"/>
          </ac:spMkLst>
        </pc:spChg>
      </pc:sldChg>
      <pc:sldChg chg="addSp delSp modSp add replId">
        <pc:chgData name="Kai Meinke" userId="S::kai@delta-dao.com::f90ecb4e-61b0-4bfb-a2e1-2da5a49cf500" providerId="AD" clId="Web-{354916DB-3FA4-53F8-5C68-294BD7B7AB34}" dt="2022-03-22T13:32:31.773" v="207" actId="1076"/>
        <pc:sldMkLst>
          <pc:docMk/>
          <pc:sldMk cId="2441286856" sldId="480"/>
        </pc:sldMkLst>
        <pc:spChg chg="del">
          <ac:chgData name="Kai Meinke" userId="S::kai@delta-dao.com::f90ecb4e-61b0-4bfb-a2e1-2da5a49cf500" providerId="AD" clId="Web-{354916DB-3FA4-53F8-5C68-294BD7B7AB34}" dt="2022-03-22T11:09:08.752" v="57"/>
          <ac:spMkLst>
            <pc:docMk/>
            <pc:sldMk cId="2441286856" sldId="480"/>
            <ac:spMk id="2" creationId="{02DBF582-FA22-422A-853D-91A3076FEB28}"/>
          </ac:spMkLst>
        </pc:spChg>
        <pc:spChg chg="add">
          <ac:chgData name="Kai Meinke" userId="S::kai@delta-dao.com::f90ecb4e-61b0-4bfb-a2e1-2da5a49cf500" providerId="AD" clId="Web-{354916DB-3FA4-53F8-5C68-294BD7B7AB34}" dt="2022-03-22T11:12:13.303" v="85"/>
          <ac:spMkLst>
            <pc:docMk/>
            <pc:sldMk cId="2441286856" sldId="480"/>
            <ac:spMk id="5" creationId="{41230664-5063-AF85-39F1-87FA2335E5E0}"/>
          </ac:spMkLst>
        </pc:spChg>
        <pc:spChg chg="add">
          <ac:chgData name="Kai Meinke" userId="S::kai@delta-dao.com::f90ecb4e-61b0-4bfb-a2e1-2da5a49cf500" providerId="AD" clId="Web-{354916DB-3FA4-53F8-5C68-294BD7B7AB34}" dt="2022-03-22T13:31:42.147" v="184"/>
          <ac:spMkLst>
            <pc:docMk/>
            <pc:sldMk cId="2441286856" sldId="480"/>
            <ac:spMk id="14" creationId="{3DA23FD9-2CA0-E20C-A549-114639EC3068}"/>
          </ac:spMkLst>
        </pc:spChg>
        <pc:spChg chg="add mod">
          <ac:chgData name="Kai Meinke" userId="S::kai@delta-dao.com::f90ecb4e-61b0-4bfb-a2e1-2da5a49cf500" providerId="AD" clId="Web-{354916DB-3FA4-53F8-5C68-294BD7B7AB34}" dt="2022-03-22T13:32:31.773" v="207" actId="1076"/>
          <ac:spMkLst>
            <pc:docMk/>
            <pc:sldMk cId="2441286856" sldId="480"/>
            <ac:spMk id="15" creationId="{C342F132-E2A4-B2E3-9C08-ABC93D6023F8}"/>
          </ac:spMkLst>
        </pc:spChg>
        <pc:spChg chg="del">
          <ac:chgData name="Kai Meinke" userId="S::kai@delta-dao.com::f90ecb4e-61b0-4bfb-a2e1-2da5a49cf500" providerId="AD" clId="Web-{354916DB-3FA4-53F8-5C68-294BD7B7AB34}" dt="2022-03-22T11:09:08.752" v="56"/>
          <ac:spMkLst>
            <pc:docMk/>
            <pc:sldMk cId="2441286856" sldId="480"/>
            <ac:spMk id="17" creationId="{825BFCBF-3E8E-4120-A905-1A4AB1521086}"/>
          </ac:spMkLst>
        </pc:spChg>
        <pc:spChg chg="del">
          <ac:chgData name="Kai Meinke" userId="S::kai@delta-dao.com::f90ecb4e-61b0-4bfb-a2e1-2da5a49cf500" providerId="AD" clId="Web-{354916DB-3FA4-53F8-5C68-294BD7B7AB34}" dt="2022-03-22T11:09:08.752" v="55"/>
          <ac:spMkLst>
            <pc:docMk/>
            <pc:sldMk cId="2441286856" sldId="480"/>
            <ac:spMk id="18" creationId="{59595D2D-FCC0-4F80-8AEC-1AA5F2E754A8}"/>
          </ac:spMkLst>
        </pc:spChg>
        <pc:spChg chg="del">
          <ac:chgData name="Kai Meinke" userId="S::kai@delta-dao.com::f90ecb4e-61b0-4bfb-a2e1-2da5a49cf500" providerId="AD" clId="Web-{354916DB-3FA4-53F8-5C68-294BD7B7AB34}" dt="2022-03-22T11:09:08.752" v="54"/>
          <ac:spMkLst>
            <pc:docMk/>
            <pc:sldMk cId="2441286856" sldId="480"/>
            <ac:spMk id="19" creationId="{0009AC13-D54E-44AE-9A66-2AECD7CED5D5}"/>
          </ac:spMkLst>
        </pc:spChg>
        <pc:spChg chg="del">
          <ac:chgData name="Kai Meinke" userId="S::kai@delta-dao.com::f90ecb4e-61b0-4bfb-a2e1-2da5a49cf500" providerId="AD" clId="Web-{354916DB-3FA4-53F8-5C68-294BD7B7AB34}" dt="2022-03-22T11:09:08.752" v="53"/>
          <ac:spMkLst>
            <pc:docMk/>
            <pc:sldMk cId="2441286856" sldId="480"/>
            <ac:spMk id="20" creationId="{FDCFDDC2-DA5C-4FAF-97F8-6EFFD89E5E8F}"/>
          </ac:spMkLst>
        </pc:spChg>
        <pc:spChg chg="mod">
          <ac:chgData name="Kai Meinke" userId="S::kai@delta-dao.com::f90ecb4e-61b0-4bfb-a2e1-2da5a49cf500" providerId="AD" clId="Web-{354916DB-3FA4-53F8-5C68-294BD7B7AB34}" dt="2022-03-22T13:32:28.523" v="206" actId="1076"/>
          <ac:spMkLst>
            <pc:docMk/>
            <pc:sldMk cId="2441286856" sldId="480"/>
            <ac:spMk id="105" creationId="{9DB57BE4-0D5E-0E42-AEB5-1821D3794617}"/>
          </ac:spMkLst>
        </pc:spChg>
        <pc:spChg chg="del">
          <ac:chgData name="Kai Meinke" userId="S::kai@delta-dao.com::f90ecb4e-61b0-4bfb-a2e1-2da5a49cf500" providerId="AD" clId="Web-{354916DB-3FA4-53F8-5C68-294BD7B7AB34}" dt="2022-03-22T11:12:12.975" v="84"/>
          <ac:spMkLst>
            <pc:docMk/>
            <pc:sldMk cId="2441286856" sldId="480"/>
            <ac:spMk id="111" creationId="{D48EE956-D435-BF40-A93F-633872A152A3}"/>
          </ac:spMkLst>
        </pc:spChg>
        <pc:picChg chg="add mod">
          <ac:chgData name="Kai Meinke" userId="S::kai@delta-dao.com::f90ecb4e-61b0-4bfb-a2e1-2da5a49cf500" providerId="AD" clId="Web-{354916DB-3FA4-53F8-5C68-294BD7B7AB34}" dt="2022-03-22T11:09:51.519" v="61" actId="1076"/>
          <ac:picMkLst>
            <pc:docMk/>
            <pc:sldMk cId="2441286856" sldId="480"/>
            <ac:picMk id="4" creationId="{4F97CFDF-8528-816A-7E44-A4676577F6B2}"/>
          </ac:picMkLst>
        </pc:picChg>
        <pc:cxnChg chg="del">
          <ac:chgData name="Kai Meinke" userId="S::kai@delta-dao.com::f90ecb4e-61b0-4bfb-a2e1-2da5a49cf500" providerId="AD" clId="Web-{354916DB-3FA4-53F8-5C68-294BD7B7AB34}" dt="2022-03-22T11:09:08.752" v="52"/>
          <ac:cxnSpMkLst>
            <pc:docMk/>
            <pc:sldMk cId="2441286856" sldId="480"/>
            <ac:cxnSpMk id="3" creationId="{4D19B9E2-FC04-41FD-B60E-DF7757F75696}"/>
          </ac:cxnSpMkLst>
        </pc:cxnChg>
      </pc:sldChg>
      <pc:sldChg chg="addSp delSp modSp add ord replId">
        <pc:chgData name="Kai Meinke" userId="S::kai@delta-dao.com::f90ecb4e-61b0-4bfb-a2e1-2da5a49cf500" providerId="AD" clId="Web-{354916DB-3FA4-53F8-5C68-294BD7B7AB34}" dt="2022-03-22T14:24:44.535" v="600"/>
        <pc:sldMkLst>
          <pc:docMk/>
          <pc:sldMk cId="3952365190" sldId="481"/>
        </pc:sldMkLst>
        <pc:spChg chg="add del mod">
          <ac:chgData name="Kai Meinke" userId="S::kai@delta-dao.com::f90ecb4e-61b0-4bfb-a2e1-2da5a49cf500" providerId="AD" clId="Web-{354916DB-3FA4-53F8-5C68-294BD7B7AB34}" dt="2022-03-22T13:24:42.454" v="167"/>
          <ac:spMkLst>
            <pc:docMk/>
            <pc:sldMk cId="3952365190" sldId="481"/>
            <ac:spMk id="2" creationId="{298D3C20-DF55-4231-5E97-5FDCE91EA2ED}"/>
          </ac:spMkLst>
        </pc:spChg>
        <pc:spChg chg="add del">
          <ac:chgData name="Kai Meinke" userId="S::kai@delta-dao.com::f90ecb4e-61b0-4bfb-a2e1-2da5a49cf500" providerId="AD" clId="Web-{354916DB-3FA4-53F8-5C68-294BD7B7AB34}" dt="2022-03-22T13:41:00.686" v="211"/>
          <ac:spMkLst>
            <pc:docMk/>
            <pc:sldMk cId="3952365190" sldId="481"/>
            <ac:spMk id="14" creationId="{1B642438-7A8E-6FA5-5CE6-DD173D58C008}"/>
          </ac:spMkLst>
        </pc:spChg>
        <pc:spChg chg="add">
          <ac:chgData name="Kai Meinke" userId="S::kai@delta-dao.com::f90ecb4e-61b0-4bfb-a2e1-2da5a49cf500" providerId="AD" clId="Web-{354916DB-3FA4-53F8-5C68-294BD7B7AB34}" dt="2022-03-22T13:40:10.029" v="210"/>
          <ac:spMkLst>
            <pc:docMk/>
            <pc:sldMk cId="3952365190" sldId="481"/>
            <ac:spMk id="15" creationId="{DC1093E2-3FAC-77C8-06D7-6AA00EF622F8}"/>
          </ac:spMkLst>
        </pc:spChg>
        <pc:spChg chg="add">
          <ac:chgData name="Kai Meinke" userId="S::kai@delta-dao.com::f90ecb4e-61b0-4bfb-a2e1-2da5a49cf500" providerId="AD" clId="Web-{354916DB-3FA4-53F8-5C68-294BD7B7AB34}" dt="2022-03-22T13:40:10.029" v="210"/>
          <ac:spMkLst>
            <pc:docMk/>
            <pc:sldMk cId="3952365190" sldId="481"/>
            <ac:spMk id="29" creationId="{2F472F59-6809-9D9A-43B4-1B9A7D7E2E44}"/>
          </ac:spMkLst>
        </pc:spChg>
        <pc:spChg chg="add">
          <ac:chgData name="Kai Meinke" userId="S::kai@delta-dao.com::f90ecb4e-61b0-4bfb-a2e1-2da5a49cf500" providerId="AD" clId="Web-{354916DB-3FA4-53F8-5C68-294BD7B7AB34}" dt="2022-03-22T13:40:10.029" v="210"/>
          <ac:spMkLst>
            <pc:docMk/>
            <pc:sldMk cId="3952365190" sldId="481"/>
            <ac:spMk id="30" creationId="{1B0D7A4B-5B00-B9B4-07D4-8040ACEFF3D2}"/>
          </ac:spMkLst>
        </pc:spChg>
        <pc:spChg chg="add">
          <ac:chgData name="Kai Meinke" userId="S::kai@delta-dao.com::f90ecb4e-61b0-4bfb-a2e1-2da5a49cf500" providerId="AD" clId="Web-{354916DB-3FA4-53F8-5C68-294BD7B7AB34}" dt="2022-03-22T13:40:10.029" v="210"/>
          <ac:spMkLst>
            <pc:docMk/>
            <pc:sldMk cId="3952365190" sldId="481"/>
            <ac:spMk id="31" creationId="{C294EDAB-4DF9-6D63-8680-70B51FEF5DA4}"/>
          </ac:spMkLst>
        </pc:spChg>
        <pc:spChg chg="add">
          <ac:chgData name="Kai Meinke" userId="S::kai@delta-dao.com::f90ecb4e-61b0-4bfb-a2e1-2da5a49cf500" providerId="AD" clId="Web-{354916DB-3FA4-53F8-5C68-294BD7B7AB34}" dt="2022-03-22T13:40:10.029" v="210"/>
          <ac:spMkLst>
            <pc:docMk/>
            <pc:sldMk cId="3952365190" sldId="481"/>
            <ac:spMk id="55" creationId="{B08EE972-E155-8576-30DC-CD1EB453B685}"/>
          </ac:spMkLst>
        </pc:spChg>
        <pc:spChg chg="add">
          <ac:chgData name="Kai Meinke" userId="S::kai@delta-dao.com::f90ecb4e-61b0-4bfb-a2e1-2da5a49cf500" providerId="AD" clId="Web-{354916DB-3FA4-53F8-5C68-294BD7B7AB34}" dt="2022-03-22T13:40:10.029" v="210"/>
          <ac:spMkLst>
            <pc:docMk/>
            <pc:sldMk cId="3952365190" sldId="481"/>
            <ac:spMk id="56" creationId="{D79258EB-D788-6F65-D84B-D02396DD0EAB}"/>
          </ac:spMkLst>
        </pc:spChg>
        <pc:spChg chg="add">
          <ac:chgData name="Kai Meinke" userId="S::kai@delta-dao.com::f90ecb4e-61b0-4bfb-a2e1-2da5a49cf500" providerId="AD" clId="Web-{354916DB-3FA4-53F8-5C68-294BD7B7AB34}" dt="2022-03-22T13:40:10.029" v="210"/>
          <ac:spMkLst>
            <pc:docMk/>
            <pc:sldMk cId="3952365190" sldId="481"/>
            <ac:spMk id="58" creationId="{0E3DC8CC-F8AA-1814-846F-11DD0D9507E3}"/>
          </ac:spMkLst>
        </pc:spChg>
        <pc:spChg chg="add">
          <ac:chgData name="Kai Meinke" userId="S::kai@delta-dao.com::f90ecb4e-61b0-4bfb-a2e1-2da5a49cf500" providerId="AD" clId="Web-{354916DB-3FA4-53F8-5C68-294BD7B7AB34}" dt="2022-03-22T13:40:10.029" v="210"/>
          <ac:spMkLst>
            <pc:docMk/>
            <pc:sldMk cId="3952365190" sldId="481"/>
            <ac:spMk id="60" creationId="{27313366-47DE-D3E7-8876-1350516D9235}"/>
          </ac:spMkLst>
        </pc:spChg>
        <pc:spChg chg="add">
          <ac:chgData name="Kai Meinke" userId="S::kai@delta-dao.com::f90ecb4e-61b0-4bfb-a2e1-2da5a49cf500" providerId="AD" clId="Web-{354916DB-3FA4-53F8-5C68-294BD7B7AB34}" dt="2022-03-22T13:40:10.029" v="210"/>
          <ac:spMkLst>
            <pc:docMk/>
            <pc:sldMk cId="3952365190" sldId="481"/>
            <ac:spMk id="61" creationId="{F6DB5F00-178C-79EC-CD91-862631DA5B9E}"/>
          </ac:spMkLst>
        </pc:spChg>
        <pc:spChg chg="add">
          <ac:chgData name="Kai Meinke" userId="S::kai@delta-dao.com::f90ecb4e-61b0-4bfb-a2e1-2da5a49cf500" providerId="AD" clId="Web-{354916DB-3FA4-53F8-5C68-294BD7B7AB34}" dt="2022-03-22T13:40:10.029" v="210"/>
          <ac:spMkLst>
            <pc:docMk/>
            <pc:sldMk cId="3952365190" sldId="481"/>
            <ac:spMk id="64" creationId="{D761FB87-76DE-3768-CC07-3B31907E8564}"/>
          </ac:spMkLst>
        </pc:spChg>
        <pc:spChg chg="add">
          <ac:chgData name="Kai Meinke" userId="S::kai@delta-dao.com::f90ecb4e-61b0-4bfb-a2e1-2da5a49cf500" providerId="AD" clId="Web-{354916DB-3FA4-53F8-5C68-294BD7B7AB34}" dt="2022-03-22T13:40:10.029" v="210"/>
          <ac:spMkLst>
            <pc:docMk/>
            <pc:sldMk cId="3952365190" sldId="481"/>
            <ac:spMk id="65" creationId="{BC6FDB05-BFF9-EC39-E1DC-624C973DFBCD}"/>
          </ac:spMkLst>
        </pc:spChg>
        <pc:spChg chg="add">
          <ac:chgData name="Kai Meinke" userId="S::kai@delta-dao.com::f90ecb4e-61b0-4bfb-a2e1-2da5a49cf500" providerId="AD" clId="Web-{354916DB-3FA4-53F8-5C68-294BD7B7AB34}" dt="2022-03-22T13:40:10.029" v="210"/>
          <ac:spMkLst>
            <pc:docMk/>
            <pc:sldMk cId="3952365190" sldId="481"/>
            <ac:spMk id="67" creationId="{E1AC3A6D-9530-4D5C-8EED-56642D29FA22}"/>
          </ac:spMkLst>
        </pc:spChg>
        <pc:spChg chg="add">
          <ac:chgData name="Kai Meinke" userId="S::kai@delta-dao.com::f90ecb4e-61b0-4bfb-a2e1-2da5a49cf500" providerId="AD" clId="Web-{354916DB-3FA4-53F8-5C68-294BD7B7AB34}" dt="2022-03-22T13:40:10.029" v="210"/>
          <ac:spMkLst>
            <pc:docMk/>
            <pc:sldMk cId="3952365190" sldId="481"/>
            <ac:spMk id="69" creationId="{A836AAB9-8B0B-29CE-8EED-14DF3225AB54}"/>
          </ac:spMkLst>
        </pc:spChg>
        <pc:spChg chg="add">
          <ac:chgData name="Kai Meinke" userId="S::kai@delta-dao.com::f90ecb4e-61b0-4bfb-a2e1-2da5a49cf500" providerId="AD" clId="Web-{354916DB-3FA4-53F8-5C68-294BD7B7AB34}" dt="2022-03-22T13:40:10.029" v="210"/>
          <ac:spMkLst>
            <pc:docMk/>
            <pc:sldMk cId="3952365190" sldId="481"/>
            <ac:spMk id="71" creationId="{5DAE9972-97F6-3F24-F0CA-D4B1A291551F}"/>
          </ac:spMkLst>
        </pc:spChg>
        <pc:spChg chg="add">
          <ac:chgData name="Kai Meinke" userId="S::kai@delta-dao.com::f90ecb4e-61b0-4bfb-a2e1-2da5a49cf500" providerId="AD" clId="Web-{354916DB-3FA4-53F8-5C68-294BD7B7AB34}" dt="2022-03-22T13:40:10.029" v="210"/>
          <ac:spMkLst>
            <pc:docMk/>
            <pc:sldMk cId="3952365190" sldId="481"/>
            <ac:spMk id="73" creationId="{B1280B6D-D6C5-5EAA-03B7-CC0C4E43D86A}"/>
          </ac:spMkLst>
        </pc:spChg>
        <pc:spChg chg="add">
          <ac:chgData name="Kai Meinke" userId="S::kai@delta-dao.com::f90ecb4e-61b0-4bfb-a2e1-2da5a49cf500" providerId="AD" clId="Web-{354916DB-3FA4-53F8-5C68-294BD7B7AB34}" dt="2022-03-22T13:40:10.029" v="210"/>
          <ac:spMkLst>
            <pc:docMk/>
            <pc:sldMk cId="3952365190" sldId="481"/>
            <ac:spMk id="74" creationId="{D681DA96-88F9-9085-0E82-0ED69A31027C}"/>
          </ac:spMkLst>
        </pc:spChg>
        <pc:spChg chg="add">
          <ac:chgData name="Kai Meinke" userId="S::kai@delta-dao.com::f90ecb4e-61b0-4bfb-a2e1-2da5a49cf500" providerId="AD" clId="Web-{354916DB-3FA4-53F8-5C68-294BD7B7AB34}" dt="2022-03-22T13:40:10.029" v="210"/>
          <ac:spMkLst>
            <pc:docMk/>
            <pc:sldMk cId="3952365190" sldId="481"/>
            <ac:spMk id="77" creationId="{EC07F74E-4CD1-143A-D1B2-15DD3B421014}"/>
          </ac:spMkLst>
        </pc:spChg>
        <pc:spChg chg="add">
          <ac:chgData name="Kai Meinke" userId="S::kai@delta-dao.com::f90ecb4e-61b0-4bfb-a2e1-2da5a49cf500" providerId="AD" clId="Web-{354916DB-3FA4-53F8-5C68-294BD7B7AB34}" dt="2022-03-22T13:40:10.029" v="210"/>
          <ac:spMkLst>
            <pc:docMk/>
            <pc:sldMk cId="3952365190" sldId="481"/>
            <ac:spMk id="78" creationId="{6AF1AB64-042D-5041-43C9-D751A3CB4A09}"/>
          </ac:spMkLst>
        </pc:spChg>
        <pc:spChg chg="add">
          <ac:chgData name="Kai Meinke" userId="S::kai@delta-dao.com::f90ecb4e-61b0-4bfb-a2e1-2da5a49cf500" providerId="AD" clId="Web-{354916DB-3FA4-53F8-5C68-294BD7B7AB34}" dt="2022-03-22T13:40:10.029" v="210"/>
          <ac:spMkLst>
            <pc:docMk/>
            <pc:sldMk cId="3952365190" sldId="481"/>
            <ac:spMk id="82" creationId="{B7BDC2A8-DF46-E228-67F0-282DB6CF6DC4}"/>
          </ac:spMkLst>
        </pc:spChg>
        <pc:spChg chg="add">
          <ac:chgData name="Kai Meinke" userId="S::kai@delta-dao.com::f90ecb4e-61b0-4bfb-a2e1-2da5a49cf500" providerId="AD" clId="Web-{354916DB-3FA4-53F8-5C68-294BD7B7AB34}" dt="2022-03-22T13:40:10.029" v="210"/>
          <ac:spMkLst>
            <pc:docMk/>
            <pc:sldMk cId="3952365190" sldId="481"/>
            <ac:spMk id="83" creationId="{E2BB6FC2-7C2F-BB44-EF87-84ADB3717E60}"/>
          </ac:spMkLst>
        </pc:spChg>
        <pc:spChg chg="mod">
          <ac:chgData name="Kai Meinke" userId="S::kai@delta-dao.com::f90ecb4e-61b0-4bfb-a2e1-2da5a49cf500" providerId="AD" clId="Web-{354916DB-3FA4-53F8-5C68-294BD7B7AB34}" dt="2022-03-22T13:41:28.624" v="228" actId="20577"/>
          <ac:spMkLst>
            <pc:docMk/>
            <pc:sldMk cId="3952365190" sldId="481"/>
            <ac:spMk id="105" creationId="{9DB57BE4-0D5E-0E42-AEB5-1821D3794617}"/>
          </ac:spMkLst>
        </pc:spChg>
        <pc:spChg chg="del">
          <ac:chgData name="Kai Meinke" userId="S::kai@delta-dao.com::f90ecb4e-61b0-4bfb-a2e1-2da5a49cf500" providerId="AD" clId="Web-{354916DB-3FA4-53F8-5C68-294BD7B7AB34}" dt="2022-03-22T11:13:14.789" v="120"/>
          <ac:spMkLst>
            <pc:docMk/>
            <pc:sldMk cId="3952365190" sldId="481"/>
            <ac:spMk id="109" creationId="{CC94648C-3E31-A642-8445-C06B9ED2C1F6}"/>
          </ac:spMkLst>
        </pc:spChg>
        <pc:grpChg chg="add">
          <ac:chgData name="Kai Meinke" userId="S::kai@delta-dao.com::f90ecb4e-61b0-4bfb-a2e1-2da5a49cf500" providerId="AD" clId="Web-{354916DB-3FA4-53F8-5C68-294BD7B7AB34}" dt="2022-03-22T13:40:10.029" v="210"/>
          <ac:grpSpMkLst>
            <pc:docMk/>
            <pc:sldMk cId="3952365190" sldId="481"/>
            <ac:grpSpMk id="19" creationId="{F1096A3F-A073-388F-2D01-C8AE549DFB21}"/>
          </ac:grpSpMkLst>
        </pc:grpChg>
        <pc:grpChg chg="add">
          <ac:chgData name="Kai Meinke" userId="S::kai@delta-dao.com::f90ecb4e-61b0-4bfb-a2e1-2da5a49cf500" providerId="AD" clId="Web-{354916DB-3FA4-53F8-5C68-294BD7B7AB34}" dt="2022-03-22T13:40:10.029" v="210"/>
          <ac:grpSpMkLst>
            <pc:docMk/>
            <pc:sldMk cId="3952365190" sldId="481"/>
            <ac:grpSpMk id="20" creationId="{42516EAC-976D-86F0-8429-004C30AA529A}"/>
          </ac:grpSpMkLst>
        </pc:grpChg>
        <pc:grpChg chg="add">
          <ac:chgData name="Kai Meinke" userId="S::kai@delta-dao.com::f90ecb4e-61b0-4bfb-a2e1-2da5a49cf500" providerId="AD" clId="Web-{354916DB-3FA4-53F8-5C68-294BD7B7AB34}" dt="2022-03-22T13:40:10.029" v="210"/>
          <ac:grpSpMkLst>
            <pc:docMk/>
            <pc:sldMk cId="3952365190" sldId="481"/>
            <ac:grpSpMk id="26" creationId="{88224935-041A-7726-34E6-892277B99C4C}"/>
          </ac:grpSpMkLst>
        </pc:grpChg>
        <pc:grpChg chg="add">
          <ac:chgData name="Kai Meinke" userId="S::kai@delta-dao.com::f90ecb4e-61b0-4bfb-a2e1-2da5a49cf500" providerId="AD" clId="Web-{354916DB-3FA4-53F8-5C68-294BD7B7AB34}" dt="2022-03-22T13:40:10.029" v="210"/>
          <ac:grpSpMkLst>
            <pc:docMk/>
            <pc:sldMk cId="3952365190" sldId="481"/>
            <ac:grpSpMk id="27" creationId="{9379C5C5-3558-C117-D12A-D24736147E00}"/>
          </ac:grpSpMkLst>
        </pc:grpChg>
        <pc:grpChg chg="add">
          <ac:chgData name="Kai Meinke" userId="S::kai@delta-dao.com::f90ecb4e-61b0-4bfb-a2e1-2da5a49cf500" providerId="AD" clId="Web-{354916DB-3FA4-53F8-5C68-294BD7B7AB34}" dt="2022-03-22T13:40:10.029" v="210"/>
          <ac:grpSpMkLst>
            <pc:docMk/>
            <pc:sldMk cId="3952365190" sldId="481"/>
            <ac:grpSpMk id="28" creationId="{218FF5AF-35DA-7EA4-FCAE-359A94AD4045}"/>
          </ac:grpSpMkLst>
        </pc:grpChg>
        <pc:grpChg chg="add">
          <ac:chgData name="Kai Meinke" userId="S::kai@delta-dao.com::f90ecb4e-61b0-4bfb-a2e1-2da5a49cf500" providerId="AD" clId="Web-{354916DB-3FA4-53F8-5C68-294BD7B7AB34}" dt="2022-03-22T13:40:10.029" v="210"/>
          <ac:grpSpMkLst>
            <pc:docMk/>
            <pc:sldMk cId="3952365190" sldId="481"/>
            <ac:grpSpMk id="32" creationId="{72540935-1EA1-4D49-F5E3-27C0B2003A64}"/>
          </ac:grpSpMkLst>
        </pc:grpChg>
        <pc:grpChg chg="add">
          <ac:chgData name="Kai Meinke" userId="S::kai@delta-dao.com::f90ecb4e-61b0-4bfb-a2e1-2da5a49cf500" providerId="AD" clId="Web-{354916DB-3FA4-53F8-5C68-294BD7B7AB34}" dt="2022-03-22T13:40:10.029" v="210"/>
          <ac:grpSpMkLst>
            <pc:docMk/>
            <pc:sldMk cId="3952365190" sldId="481"/>
            <ac:grpSpMk id="33" creationId="{97451DCC-DA74-1C2F-2921-AEEE4F31D759}"/>
          </ac:grpSpMkLst>
        </pc:grpChg>
        <pc:grpChg chg="add">
          <ac:chgData name="Kai Meinke" userId="S::kai@delta-dao.com::f90ecb4e-61b0-4bfb-a2e1-2da5a49cf500" providerId="AD" clId="Web-{354916DB-3FA4-53F8-5C68-294BD7B7AB34}" dt="2022-03-22T13:40:10.029" v="210"/>
          <ac:grpSpMkLst>
            <pc:docMk/>
            <pc:sldMk cId="3952365190" sldId="481"/>
            <ac:grpSpMk id="34" creationId="{EC2FB581-14BA-3EC3-BD2D-0224ED466D80}"/>
          </ac:grpSpMkLst>
        </pc:grpChg>
        <pc:grpChg chg="add">
          <ac:chgData name="Kai Meinke" userId="S::kai@delta-dao.com::f90ecb4e-61b0-4bfb-a2e1-2da5a49cf500" providerId="AD" clId="Web-{354916DB-3FA4-53F8-5C68-294BD7B7AB34}" dt="2022-03-22T13:40:10.029" v="210"/>
          <ac:grpSpMkLst>
            <pc:docMk/>
            <pc:sldMk cId="3952365190" sldId="481"/>
            <ac:grpSpMk id="35" creationId="{53C0285E-C5BC-B779-03AC-4D2D1A47FD4B}"/>
          </ac:grpSpMkLst>
        </pc:grpChg>
        <pc:grpChg chg="add">
          <ac:chgData name="Kai Meinke" userId="S::kai@delta-dao.com::f90ecb4e-61b0-4bfb-a2e1-2da5a49cf500" providerId="AD" clId="Web-{354916DB-3FA4-53F8-5C68-294BD7B7AB34}" dt="2022-03-22T13:40:10.029" v="210"/>
          <ac:grpSpMkLst>
            <pc:docMk/>
            <pc:sldMk cId="3952365190" sldId="481"/>
            <ac:grpSpMk id="36" creationId="{AE33B613-CA6C-8752-49F9-DFEB54F3036D}"/>
          </ac:grpSpMkLst>
        </pc:grpChg>
        <pc:grpChg chg="add">
          <ac:chgData name="Kai Meinke" userId="S::kai@delta-dao.com::f90ecb4e-61b0-4bfb-a2e1-2da5a49cf500" providerId="AD" clId="Web-{354916DB-3FA4-53F8-5C68-294BD7B7AB34}" dt="2022-03-22T13:40:10.029" v="210"/>
          <ac:grpSpMkLst>
            <pc:docMk/>
            <pc:sldMk cId="3952365190" sldId="481"/>
            <ac:grpSpMk id="37" creationId="{4FA97BB7-0B96-8035-16B8-558C546BD966}"/>
          </ac:grpSpMkLst>
        </pc:grpChg>
        <pc:grpChg chg="add">
          <ac:chgData name="Kai Meinke" userId="S::kai@delta-dao.com::f90ecb4e-61b0-4bfb-a2e1-2da5a49cf500" providerId="AD" clId="Web-{354916DB-3FA4-53F8-5C68-294BD7B7AB34}" dt="2022-03-22T13:40:10.029" v="210"/>
          <ac:grpSpMkLst>
            <pc:docMk/>
            <pc:sldMk cId="3952365190" sldId="481"/>
            <ac:grpSpMk id="38" creationId="{584917B5-08EC-DA0A-4DE1-04038604C049}"/>
          </ac:grpSpMkLst>
        </pc:grpChg>
        <pc:picChg chg="del">
          <ac:chgData name="Kai Meinke" userId="S::kai@delta-dao.com::f90ecb4e-61b0-4bfb-a2e1-2da5a49cf500" providerId="AD" clId="Web-{354916DB-3FA4-53F8-5C68-294BD7B7AB34}" dt="2022-03-22T11:13:08.789" v="110"/>
          <ac:picMkLst>
            <pc:docMk/>
            <pc:sldMk cId="3952365190" sldId="481"/>
            <ac:picMk id="3" creationId="{57EB92D2-8634-4FE8-8B06-CBB5120C740E}"/>
          </ac:picMkLst>
        </pc:picChg>
        <pc:picChg chg="del">
          <ac:chgData name="Kai Meinke" userId="S::kai@delta-dao.com::f90ecb4e-61b0-4bfb-a2e1-2da5a49cf500" providerId="AD" clId="Web-{354916DB-3FA4-53F8-5C68-294BD7B7AB34}" dt="2022-03-22T11:13:08.789" v="116"/>
          <ac:picMkLst>
            <pc:docMk/>
            <pc:sldMk cId="3952365190" sldId="481"/>
            <ac:picMk id="4" creationId="{F9554CAD-8928-48E6-8809-CC9564499C47}"/>
          </ac:picMkLst>
        </pc:picChg>
        <pc:picChg chg="del">
          <ac:chgData name="Kai Meinke" userId="S::kai@delta-dao.com::f90ecb4e-61b0-4bfb-a2e1-2da5a49cf500" providerId="AD" clId="Web-{354916DB-3FA4-53F8-5C68-294BD7B7AB34}" dt="2022-03-22T11:13:08.789" v="115"/>
          <ac:picMkLst>
            <pc:docMk/>
            <pc:sldMk cId="3952365190" sldId="481"/>
            <ac:picMk id="5" creationId="{2633CA07-09BC-43E5-B813-35C6E7231BBA}"/>
          </ac:picMkLst>
        </pc:picChg>
        <pc:picChg chg="del">
          <ac:chgData name="Kai Meinke" userId="S::kai@delta-dao.com::f90ecb4e-61b0-4bfb-a2e1-2da5a49cf500" providerId="AD" clId="Web-{354916DB-3FA4-53F8-5C68-294BD7B7AB34}" dt="2022-03-22T11:13:08.789" v="114"/>
          <ac:picMkLst>
            <pc:docMk/>
            <pc:sldMk cId="3952365190" sldId="481"/>
            <ac:picMk id="8" creationId="{CD610AF1-C970-46C4-8114-DA962BA0648F}"/>
          </ac:picMkLst>
        </pc:picChg>
        <pc:picChg chg="del">
          <ac:chgData name="Kai Meinke" userId="S::kai@delta-dao.com::f90ecb4e-61b0-4bfb-a2e1-2da5a49cf500" providerId="AD" clId="Web-{354916DB-3FA4-53F8-5C68-294BD7B7AB34}" dt="2022-03-22T11:13:08.789" v="113"/>
          <ac:picMkLst>
            <pc:docMk/>
            <pc:sldMk cId="3952365190" sldId="481"/>
            <ac:picMk id="9" creationId="{4277D9A9-C404-44EE-B327-E3074FAC0A0E}"/>
          </ac:picMkLst>
        </pc:picChg>
        <pc:picChg chg="del">
          <ac:chgData name="Kai Meinke" userId="S::kai@delta-dao.com::f90ecb4e-61b0-4bfb-a2e1-2da5a49cf500" providerId="AD" clId="Web-{354916DB-3FA4-53F8-5C68-294BD7B7AB34}" dt="2022-03-22T11:13:08.773" v="97"/>
          <ac:picMkLst>
            <pc:docMk/>
            <pc:sldMk cId="3952365190" sldId="481"/>
            <ac:picMk id="10" creationId="{46FC5D81-2310-C83A-BD0A-8E8908BCC533}"/>
          </ac:picMkLst>
        </pc:picChg>
        <pc:picChg chg="del">
          <ac:chgData name="Kai Meinke" userId="S::kai@delta-dao.com::f90ecb4e-61b0-4bfb-a2e1-2da5a49cf500" providerId="AD" clId="Web-{354916DB-3FA4-53F8-5C68-294BD7B7AB34}" dt="2022-03-22T11:13:08.789" v="112"/>
          <ac:picMkLst>
            <pc:docMk/>
            <pc:sldMk cId="3952365190" sldId="481"/>
            <ac:picMk id="11" creationId="{0690A02E-A0F9-479B-9A74-F1052BB98C3E}"/>
          </ac:picMkLst>
        </pc:picChg>
        <pc:picChg chg="del">
          <ac:chgData name="Kai Meinke" userId="S::kai@delta-dao.com::f90ecb4e-61b0-4bfb-a2e1-2da5a49cf500" providerId="AD" clId="Web-{354916DB-3FA4-53F8-5C68-294BD7B7AB34}" dt="2022-03-22T11:13:08.789" v="111"/>
          <ac:picMkLst>
            <pc:docMk/>
            <pc:sldMk cId="3952365190" sldId="481"/>
            <ac:picMk id="12" creationId="{DA7D8429-412F-4EE4-8C49-511787463CD6}"/>
          </ac:picMkLst>
        </pc:picChg>
        <pc:picChg chg="del">
          <ac:chgData name="Kai Meinke" userId="S::kai@delta-dao.com::f90ecb4e-61b0-4bfb-a2e1-2da5a49cf500" providerId="AD" clId="Web-{354916DB-3FA4-53F8-5C68-294BD7B7AB34}" dt="2022-03-22T11:13:08.789" v="109"/>
          <ac:picMkLst>
            <pc:docMk/>
            <pc:sldMk cId="3952365190" sldId="481"/>
            <ac:picMk id="13" creationId="{C88DE4D1-5607-4C55-80DA-B8DF76116A72}"/>
          </ac:picMkLst>
        </pc:picChg>
        <pc:picChg chg="del">
          <ac:chgData name="Kai Meinke" userId="S::kai@delta-dao.com::f90ecb4e-61b0-4bfb-a2e1-2da5a49cf500" providerId="AD" clId="Web-{354916DB-3FA4-53F8-5C68-294BD7B7AB34}" dt="2022-03-22T11:13:08.789" v="117"/>
          <ac:picMkLst>
            <pc:docMk/>
            <pc:sldMk cId="3952365190" sldId="481"/>
            <ac:picMk id="14" creationId="{204743A7-5A40-477F-A546-8A46491D7357}"/>
          </ac:picMkLst>
        </pc:picChg>
        <pc:picChg chg="del">
          <ac:chgData name="Kai Meinke" userId="S::kai@delta-dao.com::f90ecb4e-61b0-4bfb-a2e1-2da5a49cf500" providerId="AD" clId="Web-{354916DB-3FA4-53F8-5C68-294BD7B7AB34}" dt="2022-03-22T11:13:08.789" v="108"/>
          <ac:picMkLst>
            <pc:docMk/>
            <pc:sldMk cId="3952365190" sldId="481"/>
            <ac:picMk id="15" creationId="{6648145E-CF06-4E24-B006-20FFE81142BB}"/>
          </ac:picMkLst>
        </pc:picChg>
        <pc:picChg chg="del">
          <ac:chgData name="Kai Meinke" userId="S::kai@delta-dao.com::f90ecb4e-61b0-4bfb-a2e1-2da5a49cf500" providerId="AD" clId="Web-{354916DB-3FA4-53F8-5C68-294BD7B7AB34}" dt="2022-03-22T11:13:08.789" v="107"/>
          <ac:picMkLst>
            <pc:docMk/>
            <pc:sldMk cId="3952365190" sldId="481"/>
            <ac:picMk id="16" creationId="{628671FC-A58B-4E12-A9AB-1D11D4BCE873}"/>
          </ac:picMkLst>
        </pc:picChg>
        <pc:picChg chg="del">
          <ac:chgData name="Kai Meinke" userId="S::kai@delta-dao.com::f90ecb4e-61b0-4bfb-a2e1-2da5a49cf500" providerId="AD" clId="Web-{354916DB-3FA4-53F8-5C68-294BD7B7AB34}" dt="2022-03-22T11:13:08.789" v="106"/>
          <ac:picMkLst>
            <pc:docMk/>
            <pc:sldMk cId="3952365190" sldId="481"/>
            <ac:picMk id="17" creationId="{1C33E63E-5B0B-4668-8561-1A75B5CD5646}"/>
          </ac:picMkLst>
        </pc:picChg>
        <pc:picChg chg="del">
          <ac:chgData name="Kai Meinke" userId="S::kai@delta-dao.com::f90ecb4e-61b0-4bfb-a2e1-2da5a49cf500" providerId="AD" clId="Web-{354916DB-3FA4-53F8-5C68-294BD7B7AB34}" dt="2022-03-22T11:13:08.789" v="103"/>
          <ac:picMkLst>
            <pc:docMk/>
            <pc:sldMk cId="3952365190" sldId="481"/>
            <ac:picMk id="18" creationId="{7E446F0A-A349-41DB-8509-8A2E69855F64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18" creationId="{D2A746E6-AAD5-C347-8499-B04384DCE6AD}"/>
          </ac:picMkLst>
        </pc:picChg>
        <pc:picChg chg="del">
          <ac:chgData name="Kai Meinke" userId="S::kai@delta-dao.com::f90ecb4e-61b0-4bfb-a2e1-2da5a49cf500" providerId="AD" clId="Web-{354916DB-3FA4-53F8-5C68-294BD7B7AB34}" dt="2022-03-22T11:13:08.789" v="105"/>
          <ac:picMkLst>
            <pc:docMk/>
            <pc:sldMk cId="3952365190" sldId="481"/>
            <ac:picMk id="19" creationId="{59DDA76A-10AD-4E76-8D09-A34E0246E469}"/>
          </ac:picMkLst>
        </pc:picChg>
        <pc:picChg chg="del">
          <ac:chgData name="Kai Meinke" userId="S::kai@delta-dao.com::f90ecb4e-61b0-4bfb-a2e1-2da5a49cf500" providerId="AD" clId="Web-{354916DB-3FA4-53F8-5C68-294BD7B7AB34}" dt="2022-03-22T11:13:08.789" v="104"/>
          <ac:picMkLst>
            <pc:docMk/>
            <pc:sldMk cId="3952365190" sldId="481"/>
            <ac:picMk id="20" creationId="{4F8F6B9F-DBCF-4EE0-8E55-5F2A3FE12CEE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22" creationId="{6CA24D38-9CEF-80FE-7A21-B6E1D38E53F9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23" creationId="{7AF6E464-6D2B-8D82-F562-F39E6A9CABCC}"/>
          </ac:picMkLst>
        </pc:picChg>
        <pc:picChg chg="del">
          <ac:chgData name="Kai Meinke" userId="S::kai@delta-dao.com::f90ecb4e-61b0-4bfb-a2e1-2da5a49cf500" providerId="AD" clId="Web-{354916DB-3FA4-53F8-5C68-294BD7B7AB34}" dt="2022-03-22T11:13:08.789" v="118"/>
          <ac:picMkLst>
            <pc:docMk/>
            <pc:sldMk cId="3952365190" sldId="481"/>
            <ac:picMk id="23" creationId="{88E88DB8-F045-47B5-9267-FF9FDEAB68B1}"/>
          </ac:picMkLst>
        </pc:picChg>
        <pc:picChg chg="del">
          <ac:chgData name="Kai Meinke" userId="S::kai@delta-dao.com::f90ecb4e-61b0-4bfb-a2e1-2da5a49cf500" providerId="AD" clId="Web-{354916DB-3FA4-53F8-5C68-294BD7B7AB34}" dt="2022-03-22T11:13:08.789" v="102"/>
          <ac:picMkLst>
            <pc:docMk/>
            <pc:sldMk cId="3952365190" sldId="481"/>
            <ac:picMk id="24" creationId="{41DA68B0-7DC5-4F2D-861C-79017BFC3712}"/>
          </ac:picMkLst>
        </pc:picChg>
        <pc:picChg chg="del">
          <ac:chgData name="Kai Meinke" userId="S::kai@delta-dao.com::f90ecb4e-61b0-4bfb-a2e1-2da5a49cf500" providerId="AD" clId="Web-{354916DB-3FA4-53F8-5C68-294BD7B7AB34}" dt="2022-03-22T11:13:08.789" v="101"/>
          <ac:picMkLst>
            <pc:docMk/>
            <pc:sldMk cId="3952365190" sldId="481"/>
            <ac:picMk id="25" creationId="{E5AC9C80-ED1E-4A9F-B23B-B2BA93EDCE1E}"/>
          </ac:picMkLst>
        </pc:picChg>
        <pc:picChg chg="del">
          <ac:chgData name="Kai Meinke" userId="S::kai@delta-dao.com::f90ecb4e-61b0-4bfb-a2e1-2da5a49cf500" providerId="AD" clId="Web-{354916DB-3FA4-53F8-5C68-294BD7B7AB34}" dt="2022-03-22T11:13:08.789" v="100"/>
          <ac:picMkLst>
            <pc:docMk/>
            <pc:sldMk cId="3952365190" sldId="481"/>
            <ac:picMk id="26" creationId="{1EF3914D-95A0-4F2B-AA6E-E539A33FB7D9}"/>
          </ac:picMkLst>
        </pc:picChg>
        <pc:picChg chg="del">
          <ac:chgData name="Kai Meinke" userId="S::kai@delta-dao.com::f90ecb4e-61b0-4bfb-a2e1-2da5a49cf500" providerId="AD" clId="Web-{354916DB-3FA4-53F8-5C68-294BD7B7AB34}" dt="2022-03-22T11:13:08.773" v="98"/>
          <ac:picMkLst>
            <pc:docMk/>
            <pc:sldMk cId="3952365190" sldId="481"/>
            <ac:picMk id="28" creationId="{EE9C60AD-F4CA-44CE-9A0A-FDCFEA023595}"/>
          </ac:picMkLst>
        </pc:picChg>
        <pc:picChg chg="del">
          <ac:chgData name="Kai Meinke" userId="S::kai@delta-dao.com::f90ecb4e-61b0-4bfb-a2e1-2da5a49cf500" providerId="AD" clId="Web-{354916DB-3FA4-53F8-5C68-294BD7B7AB34}" dt="2022-03-22T11:13:10.070" v="119"/>
          <ac:picMkLst>
            <pc:docMk/>
            <pc:sldMk cId="3952365190" sldId="481"/>
            <ac:picMk id="30" creationId="{14576C86-100D-40B3-AB12-C719D8CEF78C}"/>
          </ac:picMkLst>
        </pc:picChg>
        <pc:picChg chg="del">
          <ac:chgData name="Kai Meinke" userId="S::kai@delta-dao.com::f90ecb4e-61b0-4bfb-a2e1-2da5a49cf500" providerId="AD" clId="Web-{354916DB-3FA4-53F8-5C68-294BD7B7AB34}" dt="2022-03-22T11:13:08.789" v="99"/>
          <ac:picMkLst>
            <pc:docMk/>
            <pc:sldMk cId="3952365190" sldId="481"/>
            <ac:picMk id="31" creationId="{DA4D9302-BAA4-4E05-AE74-B1E320FC4407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39" creationId="{4A6B8E1D-B9BF-7ED3-C4D3-3FEDE5EFA3E1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40" creationId="{EAD681B8-BE4D-A137-A99C-1975A9AE3BFB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41" creationId="{4B5BAB39-6FA4-8C21-4872-0D81A1810ADF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42" creationId="{3F680390-F493-A6E6-3915-60C7E849E3EE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43" creationId="{9D3DF201-C664-E3C7-B0E2-6A405D551B50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44" creationId="{563A5C55-86EA-FD63-9502-D76E7AA2DF2C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45" creationId="{A6F0E0D3-C391-E7EB-04D0-96D597CBDA26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46" creationId="{6F2A5860-D493-657D-DC01-DAE951C1B22F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47" creationId="{CC82EEB2-4C2E-89C1-88B9-E18C10EA3863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48" creationId="{D2C5CFC9-3695-9BEC-8D4E-5A3E1793BCF3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49" creationId="{339E236B-7D34-654F-DCB9-2012A6BFA635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50" creationId="{2ED4333F-816D-DCD0-D37F-93888A6F5D66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51" creationId="{7B835025-8276-93E2-4816-01958A3B4DDA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52" creationId="{7945C6E6-503B-5E1A-B671-AFB2FA659D59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54" creationId="{AF68735E-BB3A-DBBB-DDAB-C0986BAB24A5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57" creationId="{C5B8C8FE-62BC-18E2-D395-CE76328245C1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59" creationId="{1469595F-E9C2-E104-FE81-32E88B29DE8A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62" creationId="{77E47AD0-948A-7187-6453-7F0729888A38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63" creationId="{74207B24-1C7E-D49A-9602-58868043985B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66" creationId="{B6A0DEE5-7B40-EEE7-1664-7A68730E7599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68" creationId="{9D7CDF9E-E891-EDCD-CAFA-0B053D069081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70" creationId="{27C6D19E-BB72-A822-2519-65A9533FA1B4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72" creationId="{A3E16B5F-A4C6-AAA0-F5D0-143462B34A50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75" creationId="{8A1770CE-16EA-7885-54E2-F51562E3EA5C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76" creationId="{86F08075-87E2-2EC9-A114-0B3DFA7C7E45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79" creationId="{63B190DC-841F-D5AF-70B1-B7576839F1F9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80" creationId="{917EF852-0039-8822-D3F3-049E8F3E8D56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81" creationId="{E800205D-8379-321D-3DE5-BC6CDF8D46CB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84" creationId="{109E714D-7594-F654-533B-F9B2A9FDDEEC}"/>
          </ac:picMkLst>
        </pc:picChg>
        <pc:picChg chg="add">
          <ac:chgData name="Kai Meinke" userId="S::kai@delta-dao.com::f90ecb4e-61b0-4bfb-a2e1-2da5a49cf500" providerId="AD" clId="Web-{354916DB-3FA4-53F8-5C68-294BD7B7AB34}" dt="2022-03-22T13:40:10.029" v="210"/>
          <ac:picMkLst>
            <pc:docMk/>
            <pc:sldMk cId="3952365190" sldId="481"/>
            <ac:picMk id="85" creationId="{BACA9813-F2BE-AD30-C9C2-101AEBE5C331}"/>
          </ac:picMkLst>
        </pc:picChg>
        <pc:cxnChg chg="add">
          <ac:chgData name="Kai Meinke" userId="S::kai@delta-dao.com::f90ecb4e-61b0-4bfb-a2e1-2da5a49cf500" providerId="AD" clId="Web-{354916DB-3FA4-53F8-5C68-294BD7B7AB34}" dt="2022-03-22T13:40:10.029" v="210"/>
          <ac:cxnSpMkLst>
            <pc:docMk/>
            <pc:sldMk cId="3952365190" sldId="481"/>
            <ac:cxnSpMk id="16" creationId="{DFB0FF82-2E8F-5C35-D56D-C2CCD552BC0D}"/>
          </ac:cxnSpMkLst>
        </pc:cxnChg>
        <pc:cxnChg chg="add">
          <ac:chgData name="Kai Meinke" userId="S::kai@delta-dao.com::f90ecb4e-61b0-4bfb-a2e1-2da5a49cf500" providerId="AD" clId="Web-{354916DB-3FA4-53F8-5C68-294BD7B7AB34}" dt="2022-03-22T13:40:10.029" v="210"/>
          <ac:cxnSpMkLst>
            <pc:docMk/>
            <pc:sldMk cId="3952365190" sldId="481"/>
            <ac:cxnSpMk id="17" creationId="{75516A4E-B244-EBFF-BDE8-22A3249AA6C1}"/>
          </ac:cxnSpMkLst>
        </pc:cxnChg>
        <pc:cxnChg chg="add">
          <ac:chgData name="Kai Meinke" userId="S::kai@delta-dao.com::f90ecb4e-61b0-4bfb-a2e1-2da5a49cf500" providerId="AD" clId="Web-{354916DB-3FA4-53F8-5C68-294BD7B7AB34}" dt="2022-03-22T13:40:10.029" v="210"/>
          <ac:cxnSpMkLst>
            <pc:docMk/>
            <pc:sldMk cId="3952365190" sldId="481"/>
            <ac:cxnSpMk id="24" creationId="{A68F4A52-C9A2-670E-F020-F379A0204F8F}"/>
          </ac:cxnSpMkLst>
        </pc:cxnChg>
        <pc:cxnChg chg="add">
          <ac:chgData name="Kai Meinke" userId="S::kai@delta-dao.com::f90ecb4e-61b0-4bfb-a2e1-2da5a49cf500" providerId="AD" clId="Web-{354916DB-3FA4-53F8-5C68-294BD7B7AB34}" dt="2022-03-22T13:40:10.029" v="210"/>
          <ac:cxnSpMkLst>
            <pc:docMk/>
            <pc:sldMk cId="3952365190" sldId="481"/>
            <ac:cxnSpMk id="25" creationId="{1100DCF2-2EFE-D19B-DBCF-59242BF61350}"/>
          </ac:cxnSpMkLst>
        </pc:cxnChg>
        <pc:cxnChg chg="add">
          <ac:chgData name="Kai Meinke" userId="S::kai@delta-dao.com::f90ecb4e-61b0-4bfb-a2e1-2da5a49cf500" providerId="AD" clId="Web-{354916DB-3FA4-53F8-5C68-294BD7B7AB34}" dt="2022-03-22T13:40:10.029" v="210"/>
          <ac:cxnSpMkLst>
            <pc:docMk/>
            <pc:sldMk cId="3952365190" sldId="481"/>
            <ac:cxnSpMk id="53" creationId="{4BD09513-DD6C-BA95-BECE-EACAD32CCC23}"/>
          </ac:cxnSpMkLst>
        </pc:cxnChg>
      </pc:sldChg>
      <pc:sldChg chg="add">
        <pc:chgData name="Kai Meinke" userId="S::kai@delta-dao.com::f90ecb4e-61b0-4bfb-a2e1-2da5a49cf500" providerId="AD" clId="Web-{354916DB-3FA4-53F8-5C68-294BD7B7AB34}" dt="2022-03-22T11:13:21.539" v="121"/>
        <pc:sldMkLst>
          <pc:docMk/>
          <pc:sldMk cId="530198264" sldId="482"/>
        </pc:sldMkLst>
      </pc:sldChg>
      <pc:sldChg chg="add">
        <pc:chgData name="Kai Meinke" userId="S::kai@delta-dao.com::f90ecb4e-61b0-4bfb-a2e1-2da5a49cf500" providerId="AD" clId="Web-{354916DB-3FA4-53F8-5C68-294BD7B7AB34}" dt="2022-03-22T11:13:31.602" v="122"/>
        <pc:sldMkLst>
          <pc:docMk/>
          <pc:sldMk cId="816913795" sldId="483"/>
        </pc:sldMkLst>
      </pc:sldChg>
      <pc:sldChg chg="add del">
        <pc:chgData name="Kai Meinke" userId="S::kai@delta-dao.com::f90ecb4e-61b0-4bfb-a2e1-2da5a49cf500" providerId="AD" clId="Web-{354916DB-3FA4-53F8-5C68-294BD7B7AB34}" dt="2022-03-22T14:25:02.957" v="601"/>
        <pc:sldMkLst>
          <pc:docMk/>
          <pc:sldMk cId="2771414242" sldId="484"/>
        </pc:sldMkLst>
      </pc:sldChg>
      <pc:sldChg chg="add del">
        <pc:chgData name="Kai Meinke" userId="S::kai@delta-dao.com::f90ecb4e-61b0-4bfb-a2e1-2da5a49cf500" providerId="AD" clId="Web-{354916DB-3FA4-53F8-5C68-294BD7B7AB34}" dt="2022-03-22T14:25:03.832" v="602"/>
        <pc:sldMkLst>
          <pc:docMk/>
          <pc:sldMk cId="3893171382" sldId="485"/>
        </pc:sldMkLst>
      </pc:sldChg>
      <pc:sldChg chg="addSp delSp modSp add replId">
        <pc:chgData name="Kai Meinke" userId="S::kai@delta-dao.com::f90ecb4e-61b0-4bfb-a2e1-2da5a49cf500" providerId="AD" clId="Web-{354916DB-3FA4-53F8-5C68-294BD7B7AB34}" dt="2022-03-22T14:18:07.092" v="597" actId="20577"/>
        <pc:sldMkLst>
          <pc:docMk/>
          <pc:sldMk cId="4228402374" sldId="486"/>
        </pc:sldMkLst>
        <pc:spChg chg="add mod">
          <ac:chgData name="Kai Meinke" userId="S::kai@delta-dao.com::f90ecb4e-61b0-4bfb-a2e1-2da5a49cf500" providerId="AD" clId="Web-{354916DB-3FA4-53F8-5C68-294BD7B7AB34}" dt="2022-03-22T13:50:38.835" v="386" actId="1076"/>
          <ac:spMkLst>
            <pc:docMk/>
            <pc:sldMk cId="4228402374" sldId="486"/>
            <ac:spMk id="2" creationId="{81F9857D-9ACC-46BF-50CD-21C5B18D1290}"/>
          </ac:spMkLst>
        </pc:spChg>
        <pc:spChg chg="add mod">
          <ac:chgData name="Kai Meinke" userId="S::kai@delta-dao.com::f90ecb4e-61b0-4bfb-a2e1-2da5a49cf500" providerId="AD" clId="Web-{354916DB-3FA4-53F8-5C68-294BD7B7AB34}" dt="2022-03-22T13:50:38.929" v="387" actId="1076"/>
          <ac:spMkLst>
            <pc:docMk/>
            <pc:sldMk cId="4228402374" sldId="486"/>
            <ac:spMk id="15" creationId="{AB44C37B-BB0B-28C8-55D7-E66C11949CC2}"/>
          </ac:spMkLst>
        </pc:spChg>
        <pc:spChg chg="add mod">
          <ac:chgData name="Kai Meinke" userId="S::kai@delta-dao.com::f90ecb4e-61b0-4bfb-a2e1-2da5a49cf500" providerId="AD" clId="Web-{354916DB-3FA4-53F8-5C68-294BD7B7AB34}" dt="2022-03-22T13:50:38.991" v="388" actId="1076"/>
          <ac:spMkLst>
            <pc:docMk/>
            <pc:sldMk cId="4228402374" sldId="486"/>
            <ac:spMk id="16" creationId="{988016F8-BB81-F294-D2A5-887F08F4779C}"/>
          </ac:spMkLst>
        </pc:spChg>
        <pc:spChg chg="add del">
          <ac:chgData name="Kai Meinke" userId="S::kai@delta-dao.com::f90ecb4e-61b0-4bfb-a2e1-2da5a49cf500" providerId="AD" clId="Web-{354916DB-3FA4-53F8-5C68-294BD7B7AB34}" dt="2022-03-22T13:47:29.020" v="343"/>
          <ac:spMkLst>
            <pc:docMk/>
            <pc:sldMk cId="4228402374" sldId="486"/>
            <ac:spMk id="17" creationId="{93A718C0-D68E-E803-EA81-A0E37C144FB3}"/>
          </ac:spMkLst>
        </pc:spChg>
        <pc:spChg chg="add del">
          <ac:chgData name="Kai Meinke" userId="S::kai@delta-dao.com::f90ecb4e-61b0-4bfb-a2e1-2da5a49cf500" providerId="AD" clId="Web-{354916DB-3FA4-53F8-5C68-294BD7B7AB34}" dt="2022-03-22T13:47:29.020" v="342"/>
          <ac:spMkLst>
            <pc:docMk/>
            <pc:sldMk cId="4228402374" sldId="486"/>
            <ac:spMk id="18" creationId="{8D45C637-FAE9-1BAD-EE3D-9962C3472AB0}"/>
          </ac:spMkLst>
        </pc:spChg>
        <pc:spChg chg="add mod">
          <ac:chgData name="Kai Meinke" userId="S::kai@delta-dao.com::f90ecb4e-61b0-4bfb-a2e1-2da5a49cf500" providerId="AD" clId="Web-{354916DB-3FA4-53F8-5C68-294BD7B7AB34}" dt="2022-03-22T14:18:07.092" v="597" actId="20577"/>
          <ac:spMkLst>
            <pc:docMk/>
            <pc:sldMk cId="4228402374" sldId="486"/>
            <ac:spMk id="19" creationId="{144A128C-BE83-FBD0-5E95-BE1E46E00E51}"/>
          </ac:spMkLst>
        </pc:spChg>
        <pc:spChg chg="add mod">
          <ac:chgData name="Kai Meinke" userId="S::kai@delta-dao.com::f90ecb4e-61b0-4bfb-a2e1-2da5a49cf500" providerId="AD" clId="Web-{354916DB-3FA4-53F8-5C68-294BD7B7AB34}" dt="2022-03-22T13:50:39.085" v="390" actId="1076"/>
          <ac:spMkLst>
            <pc:docMk/>
            <pc:sldMk cId="4228402374" sldId="486"/>
            <ac:spMk id="20" creationId="{444D9FF1-5A0F-277B-4F0A-EA38F36CA0BC}"/>
          </ac:spMkLst>
        </pc:spChg>
        <pc:spChg chg="add mod">
          <ac:chgData name="Kai Meinke" userId="S::kai@delta-dao.com::f90ecb4e-61b0-4bfb-a2e1-2da5a49cf500" providerId="AD" clId="Web-{354916DB-3FA4-53F8-5C68-294BD7B7AB34}" dt="2022-03-22T13:50:39.132" v="391" actId="1076"/>
          <ac:spMkLst>
            <pc:docMk/>
            <pc:sldMk cId="4228402374" sldId="486"/>
            <ac:spMk id="22" creationId="{34B747B2-472E-4766-50BB-E12539E3970E}"/>
          </ac:spMkLst>
        </pc:spChg>
        <pc:spChg chg="add mod">
          <ac:chgData name="Kai Meinke" userId="S::kai@delta-dao.com::f90ecb4e-61b0-4bfb-a2e1-2da5a49cf500" providerId="AD" clId="Web-{354916DB-3FA4-53F8-5C68-294BD7B7AB34}" dt="2022-03-22T14:17:52.357" v="595" actId="20577"/>
          <ac:spMkLst>
            <pc:docMk/>
            <pc:sldMk cId="4228402374" sldId="486"/>
            <ac:spMk id="23" creationId="{E63FB22E-3363-DDBB-D932-D4DF52EA0431}"/>
          </ac:spMkLst>
        </pc:spChg>
        <pc:spChg chg="mod">
          <ac:chgData name="Kai Meinke" userId="S::kai@delta-dao.com::f90ecb4e-61b0-4bfb-a2e1-2da5a49cf500" providerId="AD" clId="Web-{354916DB-3FA4-53F8-5C68-294BD7B7AB34}" dt="2022-03-22T11:14:11.149" v="141" actId="20577"/>
          <ac:spMkLst>
            <pc:docMk/>
            <pc:sldMk cId="4228402374" sldId="486"/>
            <ac:spMk id="105" creationId="{9DB57BE4-0D5E-0E42-AEB5-1821D3794617}"/>
          </ac:spMkLst>
        </pc:spChg>
      </pc:sldChg>
      <pc:sldChg chg="addSp modSp add replId">
        <pc:chgData name="Kai Meinke" userId="S::kai@delta-dao.com::f90ecb4e-61b0-4bfb-a2e1-2da5a49cf500" providerId="AD" clId="Web-{354916DB-3FA4-53F8-5C68-294BD7B7AB34}" dt="2022-03-22T14:05:06.706" v="594" actId="20577"/>
        <pc:sldMkLst>
          <pc:docMk/>
          <pc:sldMk cId="3772324416" sldId="487"/>
        </pc:sldMkLst>
        <pc:spChg chg="add mod">
          <ac:chgData name="Kai Meinke" userId="S::kai@delta-dao.com::f90ecb4e-61b0-4bfb-a2e1-2da5a49cf500" providerId="AD" clId="Web-{354916DB-3FA4-53F8-5C68-294BD7B7AB34}" dt="2022-03-22T13:55:22.745" v="434" actId="20577"/>
          <ac:spMkLst>
            <pc:docMk/>
            <pc:sldMk cId="3772324416" sldId="487"/>
            <ac:spMk id="2" creationId="{457D5343-FCFC-4CE5-C142-064200225455}"/>
          </ac:spMkLst>
        </pc:spChg>
        <pc:spChg chg="add mod">
          <ac:chgData name="Kai Meinke" userId="S::kai@delta-dao.com::f90ecb4e-61b0-4bfb-a2e1-2da5a49cf500" providerId="AD" clId="Web-{354916DB-3FA4-53F8-5C68-294BD7B7AB34}" dt="2022-03-22T13:57:01.199" v="466" actId="20577"/>
          <ac:spMkLst>
            <pc:docMk/>
            <pc:sldMk cId="3772324416" sldId="487"/>
            <ac:spMk id="15" creationId="{285963B8-7847-DF64-656F-AEAFDF936C1F}"/>
          </ac:spMkLst>
        </pc:spChg>
        <pc:spChg chg="add mod">
          <ac:chgData name="Kai Meinke" userId="S::kai@delta-dao.com::f90ecb4e-61b0-4bfb-a2e1-2da5a49cf500" providerId="AD" clId="Web-{354916DB-3FA4-53F8-5C68-294BD7B7AB34}" dt="2022-03-22T14:01:42" v="545" actId="20577"/>
          <ac:spMkLst>
            <pc:docMk/>
            <pc:sldMk cId="3772324416" sldId="487"/>
            <ac:spMk id="16" creationId="{0C6BF06F-5453-4C71-DC52-0A691AEF727C}"/>
          </ac:spMkLst>
        </pc:spChg>
        <pc:spChg chg="add mod">
          <ac:chgData name="Kai Meinke" userId="S::kai@delta-dao.com::f90ecb4e-61b0-4bfb-a2e1-2da5a49cf500" providerId="AD" clId="Web-{354916DB-3FA4-53F8-5C68-294BD7B7AB34}" dt="2022-03-22T14:00:16.421" v="506" actId="20577"/>
          <ac:spMkLst>
            <pc:docMk/>
            <pc:sldMk cId="3772324416" sldId="487"/>
            <ac:spMk id="17" creationId="{FF1D3BD3-C927-759B-F5D2-8FB23C38F8D3}"/>
          </ac:spMkLst>
        </pc:spChg>
        <pc:spChg chg="add mod">
          <ac:chgData name="Kai Meinke" userId="S::kai@delta-dao.com::f90ecb4e-61b0-4bfb-a2e1-2da5a49cf500" providerId="AD" clId="Web-{354916DB-3FA4-53F8-5C68-294BD7B7AB34}" dt="2022-03-22T14:03:52.768" v="572"/>
          <ac:spMkLst>
            <pc:docMk/>
            <pc:sldMk cId="3772324416" sldId="487"/>
            <ac:spMk id="18" creationId="{5AD9B3DE-08A9-FCE5-D92F-8C44D136D988}"/>
          </ac:spMkLst>
        </pc:spChg>
        <pc:spChg chg="add mod">
          <ac:chgData name="Kai Meinke" userId="S::kai@delta-dao.com::f90ecb4e-61b0-4bfb-a2e1-2da5a49cf500" providerId="AD" clId="Web-{354916DB-3FA4-53F8-5C68-294BD7B7AB34}" dt="2022-03-22T14:05:06.706" v="594" actId="20577"/>
          <ac:spMkLst>
            <pc:docMk/>
            <pc:sldMk cId="3772324416" sldId="487"/>
            <ac:spMk id="19" creationId="{F5E12CD8-4707-A8A1-8531-3197BF380D63}"/>
          </ac:spMkLst>
        </pc:spChg>
        <pc:spChg chg="mod">
          <ac:chgData name="Kai Meinke" userId="S::kai@delta-dao.com::f90ecb4e-61b0-4bfb-a2e1-2da5a49cf500" providerId="AD" clId="Web-{354916DB-3FA4-53F8-5C68-294BD7B7AB34}" dt="2022-03-22T11:14:37.666" v="164" actId="20577"/>
          <ac:spMkLst>
            <pc:docMk/>
            <pc:sldMk cId="3772324416" sldId="487"/>
            <ac:spMk id="105" creationId="{9DB57BE4-0D5E-0E42-AEB5-1821D3794617}"/>
          </ac:spMkLst>
        </pc:spChg>
      </pc:sldChg>
      <pc:sldChg chg="addSp delSp add ord">
        <pc:chgData name="Kai Meinke" userId="S::kai@delta-dao.com::f90ecb4e-61b0-4bfb-a2e1-2da5a49cf500" providerId="AD" clId="Web-{354916DB-3FA4-53F8-5C68-294BD7B7AB34}" dt="2022-03-22T13:35:21.416" v="208"/>
        <pc:sldMkLst>
          <pc:docMk/>
          <pc:sldMk cId="953726170" sldId="488"/>
        </pc:sldMkLst>
        <pc:spChg chg="add">
          <ac:chgData name="Kai Meinke" userId="S::kai@delta-dao.com::f90ecb4e-61b0-4bfb-a2e1-2da5a49cf500" providerId="AD" clId="Web-{354916DB-3FA4-53F8-5C68-294BD7B7AB34}" dt="2022-03-22T13:25:34.221" v="170"/>
          <ac:spMkLst>
            <pc:docMk/>
            <pc:sldMk cId="953726170" sldId="488"/>
            <ac:spMk id="2" creationId="{8EC328E2-FE8B-9AE2-F9BA-154706E180F1}"/>
          </ac:spMkLst>
        </pc:spChg>
        <pc:spChg chg="del">
          <ac:chgData name="Kai Meinke" userId="S::kai@delta-dao.com::f90ecb4e-61b0-4bfb-a2e1-2da5a49cf500" providerId="AD" clId="Web-{354916DB-3FA4-53F8-5C68-294BD7B7AB34}" dt="2022-03-22T13:25:33.299" v="169"/>
          <ac:spMkLst>
            <pc:docMk/>
            <pc:sldMk cId="953726170" sldId="488"/>
            <ac:spMk id="5" creationId="{3047479C-CC79-124A-A029-B02CE3FC0D04}"/>
          </ac:spMkLst>
        </pc:spChg>
      </pc:sldChg>
      <pc:sldChg chg="add">
        <pc:chgData name="Kai Meinke" userId="S::kai@delta-dao.com::f90ecb4e-61b0-4bfb-a2e1-2da5a49cf500" providerId="AD" clId="Web-{354916DB-3FA4-53F8-5C68-294BD7B7AB34}" dt="2022-03-22T13:35:52.104" v="209"/>
        <pc:sldMkLst>
          <pc:docMk/>
          <pc:sldMk cId="3822229579" sldId="489"/>
        </pc:sldMkLst>
      </pc:sldChg>
      <pc:sldChg chg="add ord replId">
        <pc:chgData name="Kai Meinke" userId="S::kai@delta-dao.com::f90ecb4e-61b0-4bfb-a2e1-2da5a49cf500" providerId="AD" clId="Web-{354916DB-3FA4-53F8-5C68-294BD7B7AB34}" dt="2022-03-22T14:26:10.255" v="606"/>
        <pc:sldMkLst>
          <pc:docMk/>
          <pc:sldMk cId="1602397038" sldId="490"/>
        </pc:sldMkLst>
      </pc:sldChg>
      <pc:sldChg chg="add ord replId">
        <pc:chgData name="Kai Meinke" userId="S::kai@delta-dao.com::f90ecb4e-61b0-4bfb-a2e1-2da5a49cf500" providerId="AD" clId="Web-{354916DB-3FA4-53F8-5C68-294BD7B7AB34}" dt="2022-03-22T14:26:31.380" v="608"/>
        <pc:sldMkLst>
          <pc:docMk/>
          <pc:sldMk cId="710883682" sldId="491"/>
        </pc:sldMkLst>
      </pc:sldChg>
    </pc:docChg>
  </pc:docChgLst>
  <pc:docChgLst>
    <pc:chgData name="Albert Peci" userId="S::albert@delta-dao.com::82638514-a1f4-4d88-be55-23e168a746da" providerId="AD" clId="Web-{F2C1724C-323B-BDA1-E785-86C461E5E417}"/>
    <pc:docChg chg="modSld">
      <pc:chgData name="Albert Peci" userId="S::albert@delta-dao.com::82638514-a1f4-4d88-be55-23e168a746da" providerId="AD" clId="Web-{F2C1724C-323B-BDA1-E785-86C461E5E417}" dt="2022-02-18T12:26:19.052" v="70" actId="1076"/>
      <pc:docMkLst>
        <pc:docMk/>
      </pc:docMkLst>
      <pc:sldChg chg="addSp delSp modSp">
        <pc:chgData name="Albert Peci" userId="S::albert@delta-dao.com::82638514-a1f4-4d88-be55-23e168a746da" providerId="AD" clId="Web-{F2C1724C-323B-BDA1-E785-86C461E5E417}" dt="2022-02-18T12:26:19.052" v="70" actId="1076"/>
        <pc:sldMkLst>
          <pc:docMk/>
          <pc:sldMk cId="3330552826" sldId="468"/>
        </pc:sldMkLst>
        <pc:picChg chg="add mod">
          <ac:chgData name="Albert Peci" userId="S::albert@delta-dao.com::82638514-a1f4-4d88-be55-23e168a746da" providerId="AD" clId="Web-{F2C1724C-323B-BDA1-E785-86C461E5E417}" dt="2022-02-18T12:04:32.996" v="19" actId="1076"/>
          <ac:picMkLst>
            <pc:docMk/>
            <pc:sldMk cId="3330552826" sldId="468"/>
            <ac:picMk id="3" creationId="{57EB92D2-8634-4FE8-8B06-CBB5120C740E}"/>
          </ac:picMkLst>
        </pc:picChg>
        <pc:picChg chg="add mod">
          <ac:chgData name="Albert Peci" userId="S::albert@delta-dao.com::82638514-a1f4-4d88-be55-23e168a746da" providerId="AD" clId="Web-{F2C1724C-323B-BDA1-E785-86C461E5E417}" dt="2022-02-18T12:03:55.933" v="14" actId="1076"/>
          <ac:picMkLst>
            <pc:docMk/>
            <pc:sldMk cId="3330552826" sldId="468"/>
            <ac:picMk id="13" creationId="{C88DE4D1-5607-4C55-80DA-B8DF76116A72}"/>
          </ac:picMkLst>
        </pc:picChg>
        <pc:picChg chg="add mod ord">
          <ac:chgData name="Albert Peci" userId="S::albert@delta-dao.com::82638514-a1f4-4d88-be55-23e168a746da" providerId="AD" clId="Web-{F2C1724C-323B-BDA1-E785-86C461E5E417}" dt="2022-02-18T12:16:10.016" v="55" actId="1076"/>
          <ac:picMkLst>
            <pc:docMk/>
            <pc:sldMk cId="3330552826" sldId="468"/>
            <ac:picMk id="14" creationId="{204743A7-5A40-477F-A546-8A46491D7357}"/>
          </ac:picMkLst>
        </pc:picChg>
        <pc:picChg chg="mod">
          <ac:chgData name="Albert Peci" userId="S::albert@delta-dao.com::82638514-a1f4-4d88-be55-23e168a746da" providerId="AD" clId="Web-{F2C1724C-323B-BDA1-E785-86C461E5E417}" dt="2022-02-18T12:07:12.388" v="37" actId="1076"/>
          <ac:picMkLst>
            <pc:docMk/>
            <pc:sldMk cId="3330552826" sldId="468"/>
            <ac:picMk id="18" creationId="{7E446F0A-A349-41DB-8509-8A2E69855F64}"/>
          </ac:picMkLst>
        </pc:picChg>
        <pc:picChg chg="add del mod">
          <ac:chgData name="Albert Peci" userId="S::albert@delta-dao.com::82638514-a1f4-4d88-be55-23e168a746da" providerId="AD" clId="Web-{F2C1724C-323B-BDA1-E785-86C461E5E417}" dt="2022-02-18T12:05:52.387" v="22"/>
          <ac:picMkLst>
            <pc:docMk/>
            <pc:sldMk cId="3330552826" sldId="468"/>
            <ac:picMk id="18" creationId="{C6667D75-C381-49C6-95C8-88A062A911A2}"/>
          </ac:picMkLst>
        </pc:picChg>
        <pc:picChg chg="add mod">
          <ac:chgData name="Albert Peci" userId="S::albert@delta-dao.com::82638514-a1f4-4d88-be55-23e168a746da" providerId="AD" clId="Web-{F2C1724C-323B-BDA1-E785-86C461E5E417}" dt="2022-02-18T12:04:28.605" v="17" actId="1076"/>
          <ac:picMkLst>
            <pc:docMk/>
            <pc:sldMk cId="3330552826" sldId="468"/>
            <ac:picMk id="19" creationId="{59DDA76A-10AD-4E76-8D09-A34E0246E469}"/>
          </ac:picMkLst>
        </pc:picChg>
        <pc:picChg chg="add mod">
          <ac:chgData name="Albert Peci" userId="S::albert@delta-dao.com::82638514-a1f4-4d88-be55-23e168a746da" providerId="AD" clId="Web-{F2C1724C-323B-BDA1-E785-86C461E5E417}" dt="2022-02-18T12:06:02.278" v="26" actId="1076"/>
          <ac:picMkLst>
            <pc:docMk/>
            <pc:sldMk cId="3330552826" sldId="468"/>
            <ac:picMk id="20" creationId="{4F8F6B9F-DBCF-4EE0-8E55-5F2A3FE12CEE}"/>
          </ac:picMkLst>
        </pc:picChg>
        <pc:picChg chg="add mod">
          <ac:chgData name="Albert Peci" userId="S::albert@delta-dao.com::82638514-a1f4-4d88-be55-23e168a746da" providerId="AD" clId="Web-{F2C1724C-323B-BDA1-E785-86C461E5E417}" dt="2022-02-18T12:06:17.731" v="30" actId="1076"/>
          <ac:picMkLst>
            <pc:docMk/>
            <pc:sldMk cId="3330552826" sldId="468"/>
            <ac:picMk id="21" creationId="{440FADCC-33D2-4474-B0E7-AC69FF83C91D}"/>
          </ac:picMkLst>
        </pc:picChg>
        <pc:picChg chg="add mod">
          <ac:chgData name="Albert Peci" userId="S::albert@delta-dao.com::82638514-a1f4-4d88-be55-23e168a746da" providerId="AD" clId="Web-{F2C1724C-323B-BDA1-E785-86C461E5E417}" dt="2022-02-18T12:06:54.325" v="31"/>
          <ac:picMkLst>
            <pc:docMk/>
            <pc:sldMk cId="3330552826" sldId="468"/>
            <ac:picMk id="22" creationId="{7E446F0A-A349-41DB-8509-8A2E69855F64}"/>
          </ac:picMkLst>
        </pc:picChg>
        <pc:picChg chg="del">
          <ac:chgData name="Albert Peci" userId="S::albert@delta-dao.com::82638514-a1f4-4d88-be55-23e168a746da" providerId="AD" clId="Web-{F2C1724C-323B-BDA1-E785-86C461E5E417}" dt="2022-02-18T12:07:09.872" v="34"/>
          <ac:picMkLst>
            <pc:docMk/>
            <pc:sldMk cId="3330552826" sldId="468"/>
            <ac:picMk id="22" creationId="{BDDD8F27-D25C-4481-81BE-398CF0507475}"/>
          </ac:picMkLst>
        </pc:picChg>
        <pc:picChg chg="add mod ord">
          <ac:chgData name="Albert Peci" userId="S::albert@delta-dao.com::82638514-a1f4-4d88-be55-23e168a746da" providerId="AD" clId="Web-{F2C1724C-323B-BDA1-E785-86C461E5E417}" dt="2022-02-18T12:13:43.219" v="43"/>
          <ac:picMkLst>
            <pc:docMk/>
            <pc:sldMk cId="3330552826" sldId="468"/>
            <ac:picMk id="23" creationId="{88E88DB8-F045-47B5-9267-FF9FDEAB68B1}"/>
          </ac:picMkLst>
        </pc:picChg>
        <pc:picChg chg="add mod">
          <ac:chgData name="Albert Peci" userId="S::albert@delta-dao.com::82638514-a1f4-4d88-be55-23e168a746da" providerId="AD" clId="Web-{F2C1724C-323B-BDA1-E785-86C461E5E417}" dt="2022-02-18T12:14:44.719" v="46" actId="1076"/>
          <ac:picMkLst>
            <pc:docMk/>
            <pc:sldMk cId="3330552826" sldId="468"/>
            <ac:picMk id="24" creationId="{41DA68B0-7DC5-4F2D-861C-79017BFC3712}"/>
          </ac:picMkLst>
        </pc:picChg>
        <pc:picChg chg="add mod">
          <ac:chgData name="Albert Peci" userId="S::albert@delta-dao.com::82638514-a1f4-4d88-be55-23e168a746da" providerId="AD" clId="Web-{F2C1724C-323B-BDA1-E785-86C461E5E417}" dt="2022-02-18T12:15:27.954" v="50" actId="1076"/>
          <ac:picMkLst>
            <pc:docMk/>
            <pc:sldMk cId="3330552826" sldId="468"/>
            <ac:picMk id="25" creationId="{E5AC9C80-ED1E-4A9F-B23B-B2BA93EDCE1E}"/>
          </ac:picMkLst>
        </pc:picChg>
        <pc:picChg chg="add mod">
          <ac:chgData name="Albert Peci" userId="S::albert@delta-dao.com::82638514-a1f4-4d88-be55-23e168a746da" providerId="AD" clId="Web-{F2C1724C-323B-BDA1-E785-86C461E5E417}" dt="2022-02-18T12:16:12.188" v="56" actId="1076"/>
          <ac:picMkLst>
            <pc:docMk/>
            <pc:sldMk cId="3330552826" sldId="468"/>
            <ac:picMk id="26" creationId="{1EF3914D-95A0-4F2B-AA6E-E539A33FB7D9}"/>
          </ac:picMkLst>
        </pc:picChg>
        <pc:picChg chg="add del mod">
          <ac:chgData name="Albert Peci" userId="S::albert@delta-dao.com::82638514-a1f4-4d88-be55-23e168a746da" providerId="AD" clId="Web-{F2C1724C-323B-BDA1-E785-86C461E5E417}" dt="2022-02-18T12:19:59.549" v="58"/>
          <ac:picMkLst>
            <pc:docMk/>
            <pc:sldMk cId="3330552826" sldId="468"/>
            <ac:picMk id="27" creationId="{2B3BB141-DC01-40A1-900F-C26285B6B747}"/>
          </ac:picMkLst>
        </pc:picChg>
        <pc:picChg chg="add del mod">
          <ac:chgData name="Albert Peci" userId="S::albert@delta-dao.com::82638514-a1f4-4d88-be55-23e168a746da" providerId="AD" clId="Web-{F2C1724C-323B-BDA1-E785-86C461E5E417}" dt="2022-02-18T12:20:11.440" v="60"/>
          <ac:picMkLst>
            <pc:docMk/>
            <pc:sldMk cId="3330552826" sldId="468"/>
            <ac:picMk id="28" creationId="{847D31AF-0A3C-43B4-B632-3EFED1507F14}"/>
          </ac:picMkLst>
        </pc:picChg>
        <pc:picChg chg="add del mod">
          <ac:chgData name="Albert Peci" userId="S::albert@delta-dao.com::82638514-a1f4-4d88-be55-23e168a746da" providerId="AD" clId="Web-{F2C1724C-323B-BDA1-E785-86C461E5E417}" dt="2022-02-18T12:20:29.440" v="62"/>
          <ac:picMkLst>
            <pc:docMk/>
            <pc:sldMk cId="3330552826" sldId="468"/>
            <ac:picMk id="29" creationId="{6D3D1FD6-82A8-475A-9964-1A0117A1FC19}"/>
          </ac:picMkLst>
        </pc:picChg>
        <pc:picChg chg="add mod">
          <ac:chgData name="Albert Peci" userId="S::albert@delta-dao.com::82638514-a1f4-4d88-be55-23e168a746da" providerId="AD" clId="Web-{F2C1724C-323B-BDA1-E785-86C461E5E417}" dt="2022-02-18T12:25:43.333" v="65" actId="1076"/>
          <ac:picMkLst>
            <pc:docMk/>
            <pc:sldMk cId="3330552826" sldId="468"/>
            <ac:picMk id="30" creationId="{14576C86-100D-40B3-AB12-C719D8CEF78C}"/>
          </ac:picMkLst>
        </pc:picChg>
        <pc:picChg chg="add mod">
          <ac:chgData name="Albert Peci" userId="S::albert@delta-dao.com::82638514-a1f4-4d88-be55-23e168a746da" providerId="AD" clId="Web-{F2C1724C-323B-BDA1-E785-86C461E5E417}" dt="2022-02-18T12:26:19.052" v="70" actId="1076"/>
          <ac:picMkLst>
            <pc:docMk/>
            <pc:sldMk cId="3330552826" sldId="468"/>
            <ac:picMk id="31" creationId="{DA4D9302-BAA4-4E05-AE74-B1E320FC4407}"/>
          </ac:picMkLst>
        </pc:picChg>
      </pc:sldChg>
    </pc:docChg>
  </pc:docChgLst>
  <pc:docChgLst>
    <pc:chgData name="Kai Meinke" userId="S::kai@delta-dao.com::f90ecb4e-61b0-4bfb-a2e1-2da5a49cf500" providerId="AD" clId="Web-{AA1008E0-00A6-25AF-44F2-3EF09D4F63CF}"/>
    <pc:docChg chg="modSld">
      <pc:chgData name="Kai Meinke" userId="S::kai@delta-dao.com::f90ecb4e-61b0-4bfb-a2e1-2da5a49cf500" providerId="AD" clId="Web-{AA1008E0-00A6-25AF-44F2-3EF09D4F63CF}" dt="2022-02-23T15:26:49.083" v="9" actId="1076"/>
      <pc:docMkLst>
        <pc:docMk/>
      </pc:docMkLst>
      <pc:sldChg chg="delSp modSp">
        <pc:chgData name="Kai Meinke" userId="S::kai@delta-dao.com::f90ecb4e-61b0-4bfb-a2e1-2da5a49cf500" providerId="AD" clId="Web-{AA1008E0-00A6-25AF-44F2-3EF09D4F63CF}" dt="2022-02-23T15:26:49.083" v="9" actId="1076"/>
        <pc:sldMkLst>
          <pc:docMk/>
          <pc:sldMk cId="1100734470" sldId="473"/>
        </pc:sldMkLst>
        <pc:spChg chg="mod">
          <ac:chgData name="Kai Meinke" userId="S::kai@delta-dao.com::f90ecb4e-61b0-4bfb-a2e1-2da5a49cf500" providerId="AD" clId="Web-{AA1008E0-00A6-25AF-44F2-3EF09D4F63CF}" dt="2022-02-23T15:26:15.958" v="2" actId="20577"/>
          <ac:spMkLst>
            <pc:docMk/>
            <pc:sldMk cId="1100734470" sldId="473"/>
            <ac:spMk id="2" creationId="{02DBF582-FA22-422A-853D-91A3076FEB28}"/>
          </ac:spMkLst>
        </pc:spChg>
        <pc:spChg chg="del">
          <ac:chgData name="Kai Meinke" userId="S::kai@delta-dao.com::f90ecb4e-61b0-4bfb-a2e1-2da5a49cf500" providerId="AD" clId="Web-{AA1008E0-00A6-25AF-44F2-3EF09D4F63CF}" dt="2022-02-23T15:26:17.942" v="3"/>
          <ac:spMkLst>
            <pc:docMk/>
            <pc:sldMk cId="1100734470" sldId="473"/>
            <ac:spMk id="15" creationId="{6B6D9BD9-CC59-42BB-A2A5-7CCAFD48E137}"/>
          </ac:spMkLst>
        </pc:spChg>
        <pc:spChg chg="mod">
          <ac:chgData name="Kai Meinke" userId="S::kai@delta-dao.com::f90ecb4e-61b0-4bfb-a2e1-2da5a49cf500" providerId="AD" clId="Web-{AA1008E0-00A6-25AF-44F2-3EF09D4F63CF}" dt="2022-02-23T15:26:44.661" v="8" actId="20577"/>
          <ac:spMkLst>
            <pc:docMk/>
            <pc:sldMk cId="1100734470" sldId="473"/>
            <ac:spMk id="17" creationId="{825BFCBF-3E8E-4120-A905-1A4AB1521086}"/>
          </ac:spMkLst>
        </pc:spChg>
        <pc:spChg chg="mod">
          <ac:chgData name="Kai Meinke" userId="S::kai@delta-dao.com::f90ecb4e-61b0-4bfb-a2e1-2da5a49cf500" providerId="AD" clId="Web-{AA1008E0-00A6-25AF-44F2-3EF09D4F63CF}" dt="2022-02-23T15:26:49.083" v="9" actId="1076"/>
          <ac:spMkLst>
            <pc:docMk/>
            <pc:sldMk cId="1100734470" sldId="473"/>
            <ac:spMk id="20" creationId="{FDCFDDC2-DA5C-4FAF-97F8-6EFFD89E5E8F}"/>
          </ac:spMkLst>
        </pc:spChg>
      </pc:sldChg>
    </pc:docChg>
  </pc:docChgLst>
  <pc:docChgLst>
    <pc:chgData name="Kai Meinke" userId="S::kai@delta-dao.com::f90ecb4e-61b0-4bfb-a2e1-2da5a49cf500" providerId="AD" clId="Web-{F2F15BA0-53C0-05B3-A609-4B959F6B853F}"/>
    <pc:docChg chg="delSld modSld sldOrd">
      <pc:chgData name="Kai Meinke" userId="S::kai@delta-dao.com::f90ecb4e-61b0-4bfb-a2e1-2da5a49cf500" providerId="AD" clId="Web-{F2F15BA0-53C0-05B3-A609-4B959F6B853F}" dt="2022-02-23T13:49:59.881" v="43" actId="20577"/>
      <pc:docMkLst>
        <pc:docMk/>
      </pc:docMkLst>
      <pc:sldChg chg="addSp modSp">
        <pc:chgData name="Kai Meinke" userId="S::kai@delta-dao.com::f90ecb4e-61b0-4bfb-a2e1-2da5a49cf500" providerId="AD" clId="Web-{F2F15BA0-53C0-05B3-A609-4B959F6B853F}" dt="2022-02-23T10:25:25.372" v="25" actId="20577"/>
        <pc:sldMkLst>
          <pc:docMk/>
          <pc:sldMk cId="4122938993" sldId="452"/>
        </pc:sldMkLst>
        <pc:spChg chg="mod">
          <ac:chgData name="Kai Meinke" userId="S::kai@delta-dao.com::f90ecb4e-61b0-4bfb-a2e1-2da5a49cf500" providerId="AD" clId="Web-{F2F15BA0-53C0-05B3-A609-4B959F6B853F}" dt="2022-02-23T10:25:25.372" v="25" actId="20577"/>
          <ac:spMkLst>
            <pc:docMk/>
            <pc:sldMk cId="4122938993" sldId="452"/>
            <ac:spMk id="5" creationId="{E7042418-B2C6-442E-930F-AF135B6B77EA}"/>
          </ac:spMkLst>
        </pc:spChg>
        <pc:picChg chg="add mod">
          <ac:chgData name="Kai Meinke" userId="S::kai@delta-dao.com::f90ecb4e-61b0-4bfb-a2e1-2da5a49cf500" providerId="AD" clId="Web-{F2F15BA0-53C0-05B3-A609-4B959F6B853F}" dt="2022-02-23T10:23:21.464" v="7" actId="1076"/>
          <ac:picMkLst>
            <pc:docMk/>
            <pc:sldMk cId="4122938993" sldId="452"/>
            <ac:picMk id="4" creationId="{A928B8BE-9722-428D-BF66-85C157EF2EBD}"/>
          </ac:picMkLst>
        </pc:picChg>
        <pc:picChg chg="add mod">
          <ac:chgData name="Kai Meinke" userId="S::kai@delta-dao.com::f90ecb4e-61b0-4bfb-a2e1-2da5a49cf500" providerId="AD" clId="Web-{F2F15BA0-53C0-05B3-A609-4B959F6B853F}" dt="2022-02-23T10:23:20.043" v="6" actId="1076"/>
          <ac:picMkLst>
            <pc:docMk/>
            <pc:sldMk cId="4122938993" sldId="452"/>
            <ac:picMk id="8" creationId="{BCD6828E-9E26-4AD0-AC7A-F5BA84439F55}"/>
          </ac:picMkLst>
        </pc:picChg>
        <pc:picChg chg="add mod">
          <ac:chgData name="Kai Meinke" userId="S::kai@delta-dao.com::f90ecb4e-61b0-4bfb-a2e1-2da5a49cf500" providerId="AD" clId="Web-{F2F15BA0-53C0-05B3-A609-4B959F6B853F}" dt="2022-02-23T10:25:00.716" v="10" actId="1076"/>
          <ac:picMkLst>
            <pc:docMk/>
            <pc:sldMk cId="4122938993" sldId="452"/>
            <ac:picMk id="9" creationId="{44D0E9D8-996A-4048-B6BD-82FC51DB47D3}"/>
          </ac:picMkLst>
        </pc:picChg>
      </pc:sldChg>
      <pc:sldChg chg="addSp delSp">
        <pc:chgData name="Kai Meinke" userId="S::kai@delta-dao.com::f90ecb4e-61b0-4bfb-a2e1-2da5a49cf500" providerId="AD" clId="Web-{F2F15BA0-53C0-05B3-A609-4B959F6B853F}" dt="2022-02-23T10:28:18.218" v="35"/>
        <pc:sldMkLst>
          <pc:docMk/>
          <pc:sldMk cId="1621741052" sldId="454"/>
        </pc:sldMkLst>
        <pc:spChg chg="add del">
          <ac:chgData name="Kai Meinke" userId="S::kai@delta-dao.com::f90ecb4e-61b0-4bfb-a2e1-2da5a49cf500" providerId="AD" clId="Web-{F2F15BA0-53C0-05B3-A609-4B959F6B853F}" dt="2022-02-23T10:28:18.218" v="35"/>
          <ac:spMkLst>
            <pc:docMk/>
            <pc:sldMk cId="1621741052" sldId="454"/>
            <ac:spMk id="4" creationId="{BE117993-6FF7-4E7E-A90B-EF448518BF1F}"/>
          </ac:spMkLst>
        </pc:spChg>
      </pc:sldChg>
      <pc:sldChg chg="del">
        <pc:chgData name="Kai Meinke" userId="S::kai@delta-dao.com::f90ecb4e-61b0-4bfb-a2e1-2da5a49cf500" providerId="AD" clId="Web-{F2F15BA0-53C0-05B3-A609-4B959F6B853F}" dt="2022-02-23T13:49:28.146" v="40"/>
        <pc:sldMkLst>
          <pc:docMk/>
          <pc:sldMk cId="1399823681" sldId="460"/>
        </pc:sldMkLst>
      </pc:sldChg>
      <pc:sldChg chg="del">
        <pc:chgData name="Kai Meinke" userId="S::kai@delta-dao.com::f90ecb4e-61b0-4bfb-a2e1-2da5a49cf500" providerId="AD" clId="Web-{F2F15BA0-53C0-05B3-A609-4B959F6B853F}" dt="2022-02-23T13:49:33.974" v="41"/>
        <pc:sldMkLst>
          <pc:docMk/>
          <pc:sldMk cId="2207495381" sldId="461"/>
        </pc:sldMkLst>
      </pc:sldChg>
      <pc:sldChg chg="modSp">
        <pc:chgData name="Kai Meinke" userId="S::kai@delta-dao.com::f90ecb4e-61b0-4bfb-a2e1-2da5a49cf500" providerId="AD" clId="Web-{F2F15BA0-53C0-05B3-A609-4B959F6B853F}" dt="2022-02-23T13:49:59.881" v="43" actId="20577"/>
        <pc:sldMkLst>
          <pc:docMk/>
          <pc:sldMk cId="3004886864" sldId="462"/>
        </pc:sldMkLst>
        <pc:spChg chg="mod">
          <ac:chgData name="Kai Meinke" userId="S::kai@delta-dao.com::f90ecb4e-61b0-4bfb-a2e1-2da5a49cf500" providerId="AD" clId="Web-{F2F15BA0-53C0-05B3-A609-4B959F6B853F}" dt="2022-02-23T13:49:59.881" v="43" actId="20577"/>
          <ac:spMkLst>
            <pc:docMk/>
            <pc:sldMk cId="3004886864" sldId="462"/>
            <ac:spMk id="3" creationId="{23B67617-39DB-4C8B-9474-25581EC5579A}"/>
          </ac:spMkLst>
        </pc:spChg>
      </pc:sldChg>
      <pc:sldChg chg="modSp">
        <pc:chgData name="Kai Meinke" userId="S::kai@delta-dao.com::f90ecb4e-61b0-4bfb-a2e1-2da5a49cf500" providerId="AD" clId="Web-{F2F15BA0-53C0-05B3-A609-4B959F6B853F}" dt="2022-02-23T10:29:10.047" v="37" actId="1076"/>
        <pc:sldMkLst>
          <pc:docMk/>
          <pc:sldMk cId="3330552826" sldId="468"/>
        </pc:sldMkLst>
        <pc:picChg chg="mod">
          <ac:chgData name="Kai Meinke" userId="S::kai@delta-dao.com::f90ecb4e-61b0-4bfb-a2e1-2da5a49cf500" providerId="AD" clId="Web-{F2F15BA0-53C0-05B3-A609-4B959F6B853F}" dt="2022-02-23T10:29:10.047" v="37" actId="1076"/>
          <ac:picMkLst>
            <pc:docMk/>
            <pc:sldMk cId="3330552826" sldId="468"/>
            <ac:picMk id="8" creationId="{CD610AF1-C970-46C4-8114-DA962BA0648F}"/>
          </ac:picMkLst>
        </pc:picChg>
      </pc:sldChg>
      <pc:sldChg chg="ord">
        <pc:chgData name="Kai Meinke" userId="S::kai@delta-dao.com::f90ecb4e-61b0-4bfb-a2e1-2da5a49cf500" providerId="AD" clId="Web-{F2F15BA0-53C0-05B3-A609-4B959F6B853F}" dt="2022-02-23T13:48:51.505" v="39"/>
        <pc:sldMkLst>
          <pc:docMk/>
          <pc:sldMk cId="76685484" sldId="471"/>
        </pc:sldMkLst>
      </pc:sldChg>
      <pc:sldChg chg="addSp modSp">
        <pc:chgData name="Kai Meinke" userId="S::kai@delta-dao.com::f90ecb4e-61b0-4bfb-a2e1-2da5a49cf500" providerId="AD" clId="Web-{F2F15BA0-53C0-05B3-A609-4B959F6B853F}" dt="2022-02-23T10:27:11.452" v="34" actId="14100"/>
        <pc:sldMkLst>
          <pc:docMk/>
          <pc:sldMk cId="1100734470" sldId="473"/>
        </pc:sldMkLst>
        <pc:spChg chg="mod">
          <ac:chgData name="Kai Meinke" userId="S::kai@delta-dao.com::f90ecb4e-61b0-4bfb-a2e1-2da5a49cf500" providerId="AD" clId="Web-{F2F15BA0-53C0-05B3-A609-4B959F6B853F}" dt="2022-02-23T10:26:33.655" v="29" actId="1076"/>
          <ac:spMkLst>
            <pc:docMk/>
            <pc:sldMk cId="1100734470" sldId="473"/>
            <ac:spMk id="15" creationId="{6B6D9BD9-CC59-42BB-A2A5-7CCAFD48E137}"/>
          </ac:spMkLst>
        </pc:spChg>
        <pc:spChg chg="mod">
          <ac:chgData name="Kai Meinke" userId="S::kai@delta-dao.com::f90ecb4e-61b0-4bfb-a2e1-2da5a49cf500" providerId="AD" clId="Web-{F2F15BA0-53C0-05B3-A609-4B959F6B853F}" dt="2022-02-23T10:26:24.576" v="26" actId="1076"/>
          <ac:spMkLst>
            <pc:docMk/>
            <pc:sldMk cId="1100734470" sldId="473"/>
            <ac:spMk id="17" creationId="{825BFCBF-3E8E-4120-A905-1A4AB1521086}"/>
          </ac:spMkLst>
        </pc:spChg>
        <pc:spChg chg="mod">
          <ac:chgData name="Kai Meinke" userId="S::kai@delta-dao.com::f90ecb4e-61b0-4bfb-a2e1-2da5a49cf500" providerId="AD" clId="Web-{F2F15BA0-53C0-05B3-A609-4B959F6B853F}" dt="2022-02-23T10:26:28.545" v="27" actId="1076"/>
          <ac:spMkLst>
            <pc:docMk/>
            <pc:sldMk cId="1100734470" sldId="473"/>
            <ac:spMk id="18" creationId="{59595D2D-FCC0-4F80-8AEC-1AA5F2E754A8}"/>
          </ac:spMkLst>
        </pc:spChg>
        <pc:spChg chg="mod">
          <ac:chgData name="Kai Meinke" userId="S::kai@delta-dao.com::f90ecb4e-61b0-4bfb-a2e1-2da5a49cf500" providerId="AD" clId="Web-{F2F15BA0-53C0-05B3-A609-4B959F6B853F}" dt="2022-02-23T10:26:37.264" v="30" actId="1076"/>
          <ac:spMkLst>
            <pc:docMk/>
            <pc:sldMk cId="1100734470" sldId="473"/>
            <ac:spMk id="19" creationId="{0009AC13-D54E-44AE-9A66-2AECD7CED5D5}"/>
          </ac:spMkLst>
        </pc:spChg>
        <pc:spChg chg="mod">
          <ac:chgData name="Kai Meinke" userId="S::kai@delta-dao.com::f90ecb4e-61b0-4bfb-a2e1-2da5a49cf500" providerId="AD" clId="Web-{F2F15BA0-53C0-05B3-A609-4B959F6B853F}" dt="2022-02-23T10:26:30.530" v="28" actId="1076"/>
          <ac:spMkLst>
            <pc:docMk/>
            <pc:sldMk cId="1100734470" sldId="473"/>
            <ac:spMk id="20" creationId="{FDCFDDC2-DA5C-4FAF-97F8-6EFFD89E5E8F}"/>
          </ac:spMkLst>
        </pc:spChg>
        <pc:cxnChg chg="add mod">
          <ac:chgData name="Kai Meinke" userId="S::kai@delta-dao.com::f90ecb4e-61b0-4bfb-a2e1-2da5a49cf500" providerId="AD" clId="Web-{F2F15BA0-53C0-05B3-A609-4B959F6B853F}" dt="2022-02-23T10:27:11.452" v="34" actId="14100"/>
          <ac:cxnSpMkLst>
            <pc:docMk/>
            <pc:sldMk cId="1100734470" sldId="473"/>
            <ac:cxnSpMk id="3" creationId="{4D19B9E2-FC04-41FD-B60E-DF7757F75696}"/>
          </ac:cxnSpMkLst>
        </pc:cxnChg>
      </pc:sldChg>
    </pc:docChg>
  </pc:docChgLst>
  <pc:docChgLst>
    <pc:chgData name="Thomas Komenda" userId="S::thomas@delta-dao.com::4f6e33d0-81d4-4d4c-bb8d-c102c64e7a40" providerId="AD" clId="Web-{0690AB09-FA6F-F3BA-B474-2F6A9359A919}"/>
    <pc:docChg chg="modSld">
      <pc:chgData name="Thomas Komenda" userId="S::thomas@delta-dao.com::4f6e33d0-81d4-4d4c-bb8d-c102c64e7a40" providerId="AD" clId="Web-{0690AB09-FA6F-F3BA-B474-2F6A9359A919}" dt="2022-03-27T12:45:09.047" v="3"/>
      <pc:docMkLst>
        <pc:docMk/>
      </pc:docMkLst>
      <pc:sldChg chg="addSp delSp">
        <pc:chgData name="Thomas Komenda" userId="S::thomas@delta-dao.com::4f6e33d0-81d4-4d4c-bb8d-c102c64e7a40" providerId="AD" clId="Web-{0690AB09-FA6F-F3BA-B474-2F6A9359A919}" dt="2022-03-27T12:45:09.047" v="3"/>
        <pc:sldMkLst>
          <pc:docMk/>
          <pc:sldMk cId="953726170" sldId="488"/>
        </pc:sldMkLst>
        <pc:spChg chg="del">
          <ac:chgData name="Thomas Komenda" userId="S::thomas@delta-dao.com::4f6e33d0-81d4-4d4c-bb8d-c102c64e7a40" providerId="AD" clId="Web-{0690AB09-FA6F-F3BA-B474-2F6A9359A919}" dt="2022-03-27T12:44:59.938" v="0"/>
          <ac:spMkLst>
            <pc:docMk/>
            <pc:sldMk cId="953726170" sldId="488"/>
            <ac:spMk id="9" creationId="{DA642BF6-0438-3C4D-8E0E-B8923FB34141}"/>
          </ac:spMkLst>
        </pc:spChg>
        <pc:spChg chg="add">
          <ac:chgData name="Thomas Komenda" userId="S::thomas@delta-dao.com::4f6e33d0-81d4-4d4c-bb8d-c102c64e7a40" providerId="AD" clId="Web-{0690AB09-FA6F-F3BA-B474-2F6A9359A919}" dt="2022-03-27T12:45:03.110" v="1"/>
          <ac:spMkLst>
            <pc:docMk/>
            <pc:sldMk cId="953726170" sldId="488"/>
            <ac:spMk id="166" creationId="{E5253C0E-43C3-E964-2403-EF59BAD217AA}"/>
          </ac:spMkLst>
        </pc:spChg>
        <pc:spChg chg="add del">
          <ac:chgData name="Thomas Komenda" userId="S::thomas@delta-dao.com::4f6e33d0-81d4-4d4c-bb8d-c102c64e7a40" providerId="AD" clId="Web-{0690AB09-FA6F-F3BA-B474-2F6A9359A919}" dt="2022-03-27T12:45:09.047" v="3"/>
          <ac:spMkLst>
            <pc:docMk/>
            <pc:sldMk cId="953726170" sldId="488"/>
            <ac:spMk id="167" creationId="{E5253C0E-43C3-E964-2403-EF59BAD217AA}"/>
          </ac:spMkLst>
        </pc:spChg>
      </pc:sldChg>
    </pc:docChg>
  </pc:docChgLst>
  <pc:docChgLst>
    <pc:chgData name="Kai Meinke" userId="S::kai@delta-dao.com::f90ecb4e-61b0-4bfb-a2e1-2da5a49cf500" providerId="AD" clId="Web-{9D10C490-0250-7BE3-9E07-38B86489BAA9}"/>
    <pc:docChg chg="delSld modSld sldOrd">
      <pc:chgData name="Kai Meinke" userId="S::kai@delta-dao.com::f90ecb4e-61b0-4bfb-a2e1-2da5a49cf500" providerId="AD" clId="Web-{9D10C490-0250-7BE3-9E07-38B86489BAA9}" dt="2022-03-27T17:43:59.500" v="184"/>
      <pc:docMkLst>
        <pc:docMk/>
      </pc:docMkLst>
      <pc:sldChg chg="ord">
        <pc:chgData name="Kai Meinke" userId="S::kai@delta-dao.com::f90ecb4e-61b0-4bfb-a2e1-2da5a49cf500" providerId="AD" clId="Web-{9D10C490-0250-7BE3-9E07-38B86489BAA9}" dt="2022-03-27T16:26:51.480" v="30"/>
        <pc:sldMkLst>
          <pc:docMk/>
          <pc:sldMk cId="494410890" sldId="475"/>
        </pc:sldMkLst>
      </pc:sldChg>
      <pc:sldChg chg="modSp">
        <pc:chgData name="Kai Meinke" userId="S::kai@delta-dao.com::f90ecb4e-61b0-4bfb-a2e1-2da5a49cf500" providerId="AD" clId="Web-{9D10C490-0250-7BE3-9E07-38B86489BAA9}" dt="2022-03-27T16:14:49.050" v="3" actId="20577"/>
        <pc:sldMkLst>
          <pc:docMk/>
          <pc:sldMk cId="3772324416" sldId="487"/>
        </pc:sldMkLst>
        <pc:spChg chg="mod">
          <ac:chgData name="Kai Meinke" userId="S::kai@delta-dao.com::f90ecb4e-61b0-4bfb-a2e1-2da5a49cf500" providerId="AD" clId="Web-{9D10C490-0250-7BE3-9E07-38B86489BAA9}" dt="2022-03-27T16:14:39.222" v="2" actId="20577"/>
          <ac:spMkLst>
            <pc:docMk/>
            <pc:sldMk cId="3772324416" sldId="487"/>
            <ac:spMk id="3" creationId="{A2B1E976-4B5C-A10E-DD46-981300F10F7E}"/>
          </ac:spMkLst>
        </pc:spChg>
        <pc:spChg chg="mod">
          <ac:chgData name="Kai Meinke" userId="S::kai@delta-dao.com::f90ecb4e-61b0-4bfb-a2e1-2da5a49cf500" providerId="AD" clId="Web-{9D10C490-0250-7BE3-9E07-38B86489BAA9}" dt="2022-03-27T16:14:49.050" v="3" actId="20577"/>
          <ac:spMkLst>
            <pc:docMk/>
            <pc:sldMk cId="3772324416" sldId="487"/>
            <ac:spMk id="20" creationId="{6DE8BCD0-9BDB-3C9C-3102-4CDAE7991035}"/>
          </ac:spMkLst>
        </pc:spChg>
      </pc:sldChg>
      <pc:sldChg chg="modSp">
        <pc:chgData name="Kai Meinke" userId="S::kai@delta-dao.com::f90ecb4e-61b0-4bfb-a2e1-2da5a49cf500" providerId="AD" clId="Web-{9D10C490-0250-7BE3-9E07-38B86489BAA9}" dt="2022-03-27T16:15:17.379" v="6" actId="1076"/>
        <pc:sldMkLst>
          <pc:docMk/>
          <pc:sldMk cId="233011047" sldId="493"/>
        </pc:sldMkLst>
        <pc:spChg chg="mod">
          <ac:chgData name="Kai Meinke" userId="S::kai@delta-dao.com::f90ecb4e-61b0-4bfb-a2e1-2da5a49cf500" providerId="AD" clId="Web-{9D10C490-0250-7BE3-9E07-38B86489BAA9}" dt="2022-03-27T16:15:17.379" v="6" actId="1076"/>
          <ac:spMkLst>
            <pc:docMk/>
            <pc:sldMk cId="233011047" sldId="493"/>
            <ac:spMk id="15" creationId="{C342F132-E2A4-B2E3-9C08-ABC93D6023F8}"/>
          </ac:spMkLst>
        </pc:spChg>
      </pc:sldChg>
      <pc:sldChg chg="modSp">
        <pc:chgData name="Kai Meinke" userId="S::kai@delta-dao.com::f90ecb4e-61b0-4bfb-a2e1-2da5a49cf500" providerId="AD" clId="Web-{9D10C490-0250-7BE3-9E07-38B86489BAA9}" dt="2022-03-27T16:16:31.567" v="27" actId="1076"/>
        <pc:sldMkLst>
          <pc:docMk/>
          <pc:sldMk cId="3969935411" sldId="494"/>
        </pc:sldMkLst>
        <pc:spChg chg="mod">
          <ac:chgData name="Kai Meinke" userId="S::kai@delta-dao.com::f90ecb4e-61b0-4bfb-a2e1-2da5a49cf500" providerId="AD" clId="Web-{9D10C490-0250-7BE3-9E07-38B86489BAA9}" dt="2022-03-27T16:16:13.004" v="22" actId="1076"/>
          <ac:spMkLst>
            <pc:docMk/>
            <pc:sldMk cId="3969935411" sldId="494"/>
            <ac:spMk id="4" creationId="{E2FC42D1-C9AD-35E0-5DAA-DDDCA107DFB0}"/>
          </ac:spMkLst>
        </pc:spChg>
        <pc:spChg chg="mod">
          <ac:chgData name="Kai Meinke" userId="S::kai@delta-dao.com::f90ecb4e-61b0-4bfb-a2e1-2da5a49cf500" providerId="AD" clId="Web-{9D10C490-0250-7BE3-9E07-38B86489BAA9}" dt="2022-03-27T16:15:53.629" v="20" actId="14100"/>
          <ac:spMkLst>
            <pc:docMk/>
            <pc:sldMk cId="3969935411" sldId="494"/>
            <ac:spMk id="18" creationId="{38C8A6E7-9772-4A4D-A84D-E1245BE9C8F1}"/>
          </ac:spMkLst>
        </pc:spChg>
        <pc:picChg chg="mod">
          <ac:chgData name="Kai Meinke" userId="S::kai@delta-dao.com::f90ecb4e-61b0-4bfb-a2e1-2da5a49cf500" providerId="AD" clId="Web-{9D10C490-0250-7BE3-9E07-38B86489BAA9}" dt="2022-03-27T16:16:25.317" v="26" actId="1076"/>
          <ac:picMkLst>
            <pc:docMk/>
            <pc:sldMk cId="3969935411" sldId="494"/>
            <ac:picMk id="2" creationId="{3FC66F91-869C-3BCF-E8A0-4EB9241EB5A5}"/>
          </ac:picMkLst>
        </pc:picChg>
        <pc:picChg chg="mod">
          <ac:chgData name="Kai Meinke" userId="S::kai@delta-dao.com::f90ecb4e-61b0-4bfb-a2e1-2da5a49cf500" providerId="AD" clId="Web-{9D10C490-0250-7BE3-9E07-38B86489BAA9}" dt="2022-03-27T16:16:31.567" v="27" actId="1076"/>
          <ac:picMkLst>
            <pc:docMk/>
            <pc:sldMk cId="3969935411" sldId="494"/>
            <ac:picMk id="3" creationId="{36CD9F82-B634-19FD-F325-03BE37798FFE}"/>
          </ac:picMkLst>
        </pc:picChg>
      </pc:sldChg>
      <pc:sldChg chg="del">
        <pc:chgData name="Kai Meinke" userId="S::kai@delta-dao.com::f90ecb4e-61b0-4bfb-a2e1-2da5a49cf500" providerId="AD" clId="Web-{9D10C490-0250-7BE3-9E07-38B86489BAA9}" dt="2022-03-27T16:26:30.465" v="29"/>
        <pc:sldMkLst>
          <pc:docMk/>
          <pc:sldMk cId="2503193908" sldId="496"/>
        </pc:sldMkLst>
      </pc:sldChg>
      <pc:sldChg chg="addSp delSp modSp ord">
        <pc:chgData name="Kai Meinke" userId="S::kai@delta-dao.com::f90ecb4e-61b0-4bfb-a2e1-2da5a49cf500" providerId="AD" clId="Web-{9D10C490-0250-7BE3-9E07-38B86489BAA9}" dt="2022-03-27T17:43:59.500" v="184"/>
        <pc:sldMkLst>
          <pc:docMk/>
          <pc:sldMk cId="1483322462" sldId="497"/>
        </pc:sldMkLst>
        <pc:spChg chg="del">
          <ac:chgData name="Kai Meinke" userId="S::kai@delta-dao.com::f90ecb4e-61b0-4bfb-a2e1-2da5a49cf500" providerId="AD" clId="Web-{9D10C490-0250-7BE3-9E07-38B86489BAA9}" dt="2022-03-27T17:43:23.328" v="137"/>
          <ac:spMkLst>
            <pc:docMk/>
            <pc:sldMk cId="1483322462" sldId="497"/>
            <ac:spMk id="3" creationId="{5FC665FB-2037-1B2B-1DF7-C7BA691175E3}"/>
          </ac:spMkLst>
        </pc:spChg>
        <pc:spChg chg="add">
          <ac:chgData name="Kai Meinke" userId="S::kai@delta-dao.com::f90ecb4e-61b0-4bfb-a2e1-2da5a49cf500" providerId="AD" clId="Web-{9D10C490-0250-7BE3-9E07-38B86489BAA9}" dt="2022-03-27T17:43:59.500" v="184"/>
          <ac:spMkLst>
            <pc:docMk/>
            <pc:sldMk cId="1483322462" sldId="497"/>
            <ac:spMk id="4" creationId="{F7E6DEFE-F0D4-F6CC-A914-0E2DCFD9F9A7}"/>
          </ac:spMkLst>
        </pc:spChg>
        <pc:spChg chg="add del">
          <ac:chgData name="Kai Meinke" userId="S::kai@delta-dao.com::f90ecb4e-61b0-4bfb-a2e1-2da5a49cf500" providerId="AD" clId="Web-{9D10C490-0250-7BE3-9E07-38B86489BAA9}" dt="2022-03-27T17:43:23.328" v="136"/>
          <ac:spMkLst>
            <pc:docMk/>
            <pc:sldMk cId="1483322462" sldId="497"/>
            <ac:spMk id="59" creationId="{343B4DE5-F158-67E0-6BAB-7261F51DA08E}"/>
          </ac:spMkLst>
        </pc:spChg>
        <pc:spChg chg="add del">
          <ac:chgData name="Kai Meinke" userId="S::kai@delta-dao.com::f90ecb4e-61b0-4bfb-a2e1-2da5a49cf500" providerId="AD" clId="Web-{9D10C490-0250-7BE3-9E07-38B86489BAA9}" dt="2022-03-27T17:43:23.328" v="135"/>
          <ac:spMkLst>
            <pc:docMk/>
            <pc:sldMk cId="1483322462" sldId="497"/>
            <ac:spMk id="60" creationId="{84F2B342-434B-5586-10DE-29081F85513B}"/>
          </ac:spMkLst>
        </pc:spChg>
        <pc:spChg chg="add del">
          <ac:chgData name="Kai Meinke" userId="S::kai@delta-dao.com::f90ecb4e-61b0-4bfb-a2e1-2da5a49cf500" providerId="AD" clId="Web-{9D10C490-0250-7BE3-9E07-38B86489BAA9}" dt="2022-03-27T17:43:23.328" v="134"/>
          <ac:spMkLst>
            <pc:docMk/>
            <pc:sldMk cId="1483322462" sldId="497"/>
            <ac:spMk id="61" creationId="{70E6D9D2-2712-82F0-9ED1-6AF1F7C241ED}"/>
          </ac:spMkLst>
        </pc:spChg>
        <pc:spChg chg="add del">
          <ac:chgData name="Kai Meinke" userId="S::kai@delta-dao.com::f90ecb4e-61b0-4bfb-a2e1-2da5a49cf500" providerId="AD" clId="Web-{9D10C490-0250-7BE3-9E07-38B86489BAA9}" dt="2022-03-27T17:43:23.328" v="133"/>
          <ac:spMkLst>
            <pc:docMk/>
            <pc:sldMk cId="1483322462" sldId="497"/>
            <ac:spMk id="62" creationId="{D97BA0FD-016A-7BC5-68F1-FB9EB8142C6C}"/>
          </ac:spMkLst>
        </pc:spChg>
        <pc:spChg chg="add del">
          <ac:chgData name="Kai Meinke" userId="S::kai@delta-dao.com::f90ecb4e-61b0-4bfb-a2e1-2da5a49cf500" providerId="AD" clId="Web-{9D10C490-0250-7BE3-9E07-38B86489BAA9}" dt="2022-03-27T17:43:23.328" v="129"/>
          <ac:spMkLst>
            <pc:docMk/>
            <pc:sldMk cId="1483322462" sldId="497"/>
            <ac:spMk id="66" creationId="{E752E277-CEC7-06DB-E701-736F3A5A068F}"/>
          </ac:spMkLst>
        </pc:spChg>
        <pc:spChg chg="add del">
          <ac:chgData name="Kai Meinke" userId="S::kai@delta-dao.com::f90ecb4e-61b0-4bfb-a2e1-2da5a49cf500" providerId="AD" clId="Web-{9D10C490-0250-7BE3-9E07-38B86489BAA9}" dt="2022-03-27T17:43:23.328" v="116"/>
          <ac:spMkLst>
            <pc:docMk/>
            <pc:sldMk cId="1483322462" sldId="497"/>
            <ac:spMk id="79" creationId="{94E06127-E773-DFB0-3569-07EA87F8B15C}"/>
          </ac:spMkLst>
        </pc:spChg>
        <pc:spChg chg="add del">
          <ac:chgData name="Kai Meinke" userId="S::kai@delta-dao.com::f90ecb4e-61b0-4bfb-a2e1-2da5a49cf500" providerId="AD" clId="Web-{9D10C490-0250-7BE3-9E07-38B86489BAA9}" dt="2022-03-27T17:43:23.328" v="115"/>
          <ac:spMkLst>
            <pc:docMk/>
            <pc:sldMk cId="1483322462" sldId="497"/>
            <ac:spMk id="80" creationId="{86BD2A1A-47D7-BBB8-BE72-F7923C13B4C5}"/>
          </ac:spMkLst>
        </pc:spChg>
        <pc:spChg chg="add del">
          <ac:chgData name="Kai Meinke" userId="S::kai@delta-dao.com::f90ecb4e-61b0-4bfb-a2e1-2da5a49cf500" providerId="AD" clId="Web-{9D10C490-0250-7BE3-9E07-38B86489BAA9}" dt="2022-03-27T17:43:23.328" v="114"/>
          <ac:spMkLst>
            <pc:docMk/>
            <pc:sldMk cId="1483322462" sldId="497"/>
            <ac:spMk id="81" creationId="{0B534ACF-DF92-62E7-8CB7-13E56BB31938}"/>
          </ac:spMkLst>
        </pc:spChg>
        <pc:spChg chg="add del">
          <ac:chgData name="Kai Meinke" userId="S::kai@delta-dao.com::f90ecb4e-61b0-4bfb-a2e1-2da5a49cf500" providerId="AD" clId="Web-{9D10C490-0250-7BE3-9E07-38B86489BAA9}" dt="2022-03-27T17:43:23.313" v="108"/>
          <ac:spMkLst>
            <pc:docMk/>
            <pc:sldMk cId="1483322462" sldId="497"/>
            <ac:spMk id="87" creationId="{73ED3D96-D1A3-21DB-F3BF-EB751F79FE4D}"/>
          </ac:spMkLst>
        </pc:spChg>
        <pc:spChg chg="add del">
          <ac:chgData name="Kai Meinke" userId="S::kai@delta-dao.com::f90ecb4e-61b0-4bfb-a2e1-2da5a49cf500" providerId="AD" clId="Web-{9D10C490-0250-7BE3-9E07-38B86489BAA9}" dt="2022-03-27T17:43:23.313" v="105"/>
          <ac:spMkLst>
            <pc:docMk/>
            <pc:sldMk cId="1483322462" sldId="497"/>
            <ac:spMk id="90" creationId="{B77F88AB-9119-80C1-7607-53CE2F5E6216}"/>
          </ac:spMkLst>
        </pc:spChg>
        <pc:spChg chg="add">
          <ac:chgData name="Kai Meinke" userId="S::kai@delta-dao.com::f90ecb4e-61b0-4bfb-a2e1-2da5a49cf500" providerId="AD" clId="Web-{9D10C490-0250-7BE3-9E07-38B86489BAA9}" dt="2022-03-27T17:42:39.312" v="64"/>
          <ac:spMkLst>
            <pc:docMk/>
            <pc:sldMk cId="1483322462" sldId="497"/>
            <ac:spMk id="94" creationId="{6192BE44-03AD-898D-4CFF-913486183D31}"/>
          </ac:spMkLst>
        </pc:spChg>
        <pc:spChg chg="add">
          <ac:chgData name="Kai Meinke" userId="S::kai@delta-dao.com::f90ecb4e-61b0-4bfb-a2e1-2da5a49cf500" providerId="AD" clId="Web-{9D10C490-0250-7BE3-9E07-38B86489BAA9}" dt="2022-03-27T17:42:39.312" v="64"/>
          <ac:spMkLst>
            <pc:docMk/>
            <pc:sldMk cId="1483322462" sldId="497"/>
            <ac:spMk id="100" creationId="{0593D030-0E23-882F-D733-C2E0788D8808}"/>
          </ac:spMkLst>
        </pc:spChg>
        <pc:spChg chg="add">
          <ac:chgData name="Kai Meinke" userId="S::kai@delta-dao.com::f90ecb4e-61b0-4bfb-a2e1-2da5a49cf500" providerId="AD" clId="Web-{9D10C490-0250-7BE3-9E07-38B86489BAA9}" dt="2022-03-27T17:42:39.312" v="64"/>
          <ac:spMkLst>
            <pc:docMk/>
            <pc:sldMk cId="1483322462" sldId="497"/>
            <ac:spMk id="101" creationId="{961408AA-74AC-7BCF-47A3-1E5004DDA597}"/>
          </ac:spMkLst>
        </pc:spChg>
        <pc:spChg chg="add">
          <ac:chgData name="Kai Meinke" userId="S::kai@delta-dao.com::f90ecb4e-61b0-4bfb-a2e1-2da5a49cf500" providerId="AD" clId="Web-{9D10C490-0250-7BE3-9E07-38B86489BAA9}" dt="2022-03-27T17:42:39.312" v="64"/>
          <ac:spMkLst>
            <pc:docMk/>
            <pc:sldMk cId="1483322462" sldId="497"/>
            <ac:spMk id="103" creationId="{DE52844E-7601-B01A-922B-689F463092BD}"/>
          </ac:spMkLst>
        </pc:spChg>
        <pc:spChg chg="add">
          <ac:chgData name="Kai Meinke" userId="S::kai@delta-dao.com::f90ecb4e-61b0-4bfb-a2e1-2da5a49cf500" providerId="AD" clId="Web-{9D10C490-0250-7BE3-9E07-38B86489BAA9}" dt="2022-03-27T17:42:39.312" v="64"/>
          <ac:spMkLst>
            <pc:docMk/>
            <pc:sldMk cId="1483322462" sldId="497"/>
            <ac:spMk id="105" creationId="{66C21CA8-9718-755D-F7E0-B326A28CFDA9}"/>
          </ac:spMkLst>
        </pc:spChg>
        <pc:spChg chg="add">
          <ac:chgData name="Kai Meinke" userId="S::kai@delta-dao.com::f90ecb4e-61b0-4bfb-a2e1-2da5a49cf500" providerId="AD" clId="Web-{9D10C490-0250-7BE3-9E07-38B86489BAA9}" dt="2022-03-27T17:42:39.312" v="64"/>
          <ac:spMkLst>
            <pc:docMk/>
            <pc:sldMk cId="1483322462" sldId="497"/>
            <ac:spMk id="107" creationId="{CD38696A-F70A-D8DE-8C1D-21722F4EF5EC}"/>
          </ac:spMkLst>
        </pc:spChg>
        <pc:spChg chg="add">
          <ac:chgData name="Kai Meinke" userId="S::kai@delta-dao.com::f90ecb4e-61b0-4bfb-a2e1-2da5a49cf500" providerId="AD" clId="Web-{9D10C490-0250-7BE3-9E07-38B86489BAA9}" dt="2022-03-27T17:42:39.312" v="64"/>
          <ac:spMkLst>
            <pc:docMk/>
            <pc:sldMk cId="1483322462" sldId="497"/>
            <ac:spMk id="108" creationId="{E4C4D725-7AE9-8052-AE34-B0AA0F02B880}"/>
          </ac:spMkLst>
        </pc:spChg>
        <pc:spChg chg="add">
          <ac:chgData name="Kai Meinke" userId="S::kai@delta-dao.com::f90ecb4e-61b0-4bfb-a2e1-2da5a49cf500" providerId="AD" clId="Web-{9D10C490-0250-7BE3-9E07-38B86489BAA9}" dt="2022-03-27T17:42:39.312" v="64"/>
          <ac:spMkLst>
            <pc:docMk/>
            <pc:sldMk cId="1483322462" sldId="497"/>
            <ac:spMk id="109" creationId="{F53972A5-AC0F-8DDB-1026-20A9D8D33420}"/>
          </ac:spMkLst>
        </pc:spChg>
        <pc:spChg chg="add">
          <ac:chgData name="Kai Meinke" userId="S::kai@delta-dao.com::f90ecb4e-61b0-4bfb-a2e1-2da5a49cf500" providerId="AD" clId="Web-{9D10C490-0250-7BE3-9E07-38B86489BAA9}" dt="2022-03-27T17:42:39.312" v="64"/>
          <ac:spMkLst>
            <pc:docMk/>
            <pc:sldMk cId="1483322462" sldId="497"/>
            <ac:spMk id="110" creationId="{6CC31BF2-7C8F-E0EE-F193-D14F5885E370}"/>
          </ac:spMkLst>
        </pc:spChg>
        <pc:spChg chg="add">
          <ac:chgData name="Kai Meinke" userId="S::kai@delta-dao.com::f90ecb4e-61b0-4bfb-a2e1-2da5a49cf500" providerId="AD" clId="Web-{9D10C490-0250-7BE3-9E07-38B86489BAA9}" dt="2022-03-27T17:42:39.312" v="64"/>
          <ac:spMkLst>
            <pc:docMk/>
            <pc:sldMk cId="1483322462" sldId="497"/>
            <ac:spMk id="111" creationId="{97733964-1E04-B2B4-C136-B15A12BFD1F8}"/>
          </ac:spMkLst>
        </pc:spChg>
        <pc:spChg chg="add">
          <ac:chgData name="Kai Meinke" userId="S::kai@delta-dao.com::f90ecb4e-61b0-4bfb-a2e1-2da5a49cf500" providerId="AD" clId="Web-{9D10C490-0250-7BE3-9E07-38B86489BAA9}" dt="2022-03-27T17:42:39.312" v="64"/>
          <ac:spMkLst>
            <pc:docMk/>
            <pc:sldMk cId="1483322462" sldId="497"/>
            <ac:spMk id="112" creationId="{C0412A57-5F7F-3F34-BCBC-1836AE2D4EA4}"/>
          </ac:spMkLst>
        </pc:spChg>
        <pc:spChg chg="add">
          <ac:chgData name="Kai Meinke" userId="S::kai@delta-dao.com::f90ecb4e-61b0-4bfb-a2e1-2da5a49cf500" providerId="AD" clId="Web-{9D10C490-0250-7BE3-9E07-38B86489BAA9}" dt="2022-03-27T17:42:39.312" v="64"/>
          <ac:spMkLst>
            <pc:docMk/>
            <pc:sldMk cId="1483322462" sldId="497"/>
            <ac:spMk id="113" creationId="{4C80B154-9718-5925-6F59-FE5A1249DED8}"/>
          </ac:spMkLst>
        </pc:spChg>
        <pc:spChg chg="add">
          <ac:chgData name="Kai Meinke" userId="S::kai@delta-dao.com::f90ecb4e-61b0-4bfb-a2e1-2da5a49cf500" providerId="AD" clId="Web-{9D10C490-0250-7BE3-9E07-38B86489BAA9}" dt="2022-03-27T17:42:39.312" v="64"/>
          <ac:spMkLst>
            <pc:docMk/>
            <pc:sldMk cId="1483322462" sldId="497"/>
            <ac:spMk id="114" creationId="{B3989095-5D4F-4E0F-3F97-84113348425D}"/>
          </ac:spMkLst>
        </pc:spChg>
        <pc:spChg chg="add">
          <ac:chgData name="Kai Meinke" userId="S::kai@delta-dao.com::f90ecb4e-61b0-4bfb-a2e1-2da5a49cf500" providerId="AD" clId="Web-{9D10C490-0250-7BE3-9E07-38B86489BAA9}" dt="2022-03-27T17:42:39.312" v="64"/>
          <ac:spMkLst>
            <pc:docMk/>
            <pc:sldMk cId="1483322462" sldId="497"/>
            <ac:spMk id="115" creationId="{683F4727-5D7C-0460-AC8A-023EF90BBF0C}"/>
          </ac:spMkLst>
        </pc:spChg>
        <pc:spChg chg="add">
          <ac:chgData name="Kai Meinke" userId="S::kai@delta-dao.com::f90ecb4e-61b0-4bfb-a2e1-2da5a49cf500" providerId="AD" clId="Web-{9D10C490-0250-7BE3-9E07-38B86489BAA9}" dt="2022-03-27T17:42:39.312" v="64"/>
          <ac:spMkLst>
            <pc:docMk/>
            <pc:sldMk cId="1483322462" sldId="497"/>
            <ac:spMk id="117" creationId="{31E6374C-5B95-3324-58F1-0FDE9B28D76D}"/>
          </ac:spMkLst>
        </pc:spChg>
        <pc:spChg chg="add">
          <ac:chgData name="Kai Meinke" userId="S::kai@delta-dao.com::f90ecb4e-61b0-4bfb-a2e1-2da5a49cf500" providerId="AD" clId="Web-{9D10C490-0250-7BE3-9E07-38B86489BAA9}" dt="2022-03-27T17:42:39.312" v="64"/>
          <ac:spMkLst>
            <pc:docMk/>
            <pc:sldMk cId="1483322462" sldId="497"/>
            <ac:spMk id="119" creationId="{6A31F6A5-3588-E0BD-94C3-C0BC23B41E03}"/>
          </ac:spMkLst>
        </pc:spChg>
        <pc:spChg chg="add">
          <ac:chgData name="Kai Meinke" userId="S::kai@delta-dao.com::f90ecb4e-61b0-4bfb-a2e1-2da5a49cf500" providerId="AD" clId="Web-{9D10C490-0250-7BE3-9E07-38B86489BAA9}" dt="2022-03-27T17:42:39.312" v="64"/>
          <ac:spMkLst>
            <pc:docMk/>
            <pc:sldMk cId="1483322462" sldId="497"/>
            <ac:spMk id="121" creationId="{DE1187FC-E164-0677-D6FC-0DF71E0727E9}"/>
          </ac:spMkLst>
        </pc:spChg>
        <pc:spChg chg="add">
          <ac:chgData name="Kai Meinke" userId="S::kai@delta-dao.com::f90ecb4e-61b0-4bfb-a2e1-2da5a49cf500" providerId="AD" clId="Web-{9D10C490-0250-7BE3-9E07-38B86489BAA9}" dt="2022-03-27T17:42:39.312" v="64"/>
          <ac:spMkLst>
            <pc:docMk/>
            <pc:sldMk cId="1483322462" sldId="497"/>
            <ac:spMk id="124" creationId="{F40824B0-368E-EAE6-1979-3B4BC913B128}"/>
          </ac:spMkLst>
        </pc:spChg>
        <pc:spChg chg="del">
          <ac:chgData name="Kai Meinke" userId="S::kai@delta-dao.com::f90ecb4e-61b0-4bfb-a2e1-2da5a49cf500" providerId="AD" clId="Web-{9D10C490-0250-7BE3-9E07-38B86489BAA9}" dt="2022-03-27T17:43:23.328" v="144"/>
          <ac:spMkLst>
            <pc:docMk/>
            <pc:sldMk cId="1483322462" sldId="497"/>
            <ac:spMk id="126" creationId="{0CEF6292-F668-B344-9415-61232140230E}"/>
          </ac:spMkLst>
        </pc:spChg>
        <pc:spChg chg="add">
          <ac:chgData name="Kai Meinke" userId="S::kai@delta-dao.com::f90ecb4e-61b0-4bfb-a2e1-2da5a49cf500" providerId="AD" clId="Web-{9D10C490-0250-7BE3-9E07-38B86489BAA9}" dt="2022-03-27T17:42:39.312" v="64"/>
          <ac:spMkLst>
            <pc:docMk/>
            <pc:sldMk cId="1483322462" sldId="497"/>
            <ac:spMk id="127" creationId="{1A8BFC57-9A6F-0F7B-FC47-F674881409AB}"/>
          </ac:spMkLst>
        </pc:spChg>
        <pc:spChg chg="add">
          <ac:chgData name="Kai Meinke" userId="S::kai@delta-dao.com::f90ecb4e-61b0-4bfb-a2e1-2da5a49cf500" providerId="AD" clId="Web-{9D10C490-0250-7BE3-9E07-38B86489BAA9}" dt="2022-03-27T17:42:39.312" v="64"/>
          <ac:spMkLst>
            <pc:docMk/>
            <pc:sldMk cId="1483322462" sldId="497"/>
            <ac:spMk id="129" creationId="{4284D6AA-F221-E2C3-56EA-F48067FC69B9}"/>
          </ac:spMkLst>
        </pc:spChg>
        <pc:spChg chg="add del">
          <ac:chgData name="Kai Meinke" userId="S::kai@delta-dao.com::f90ecb4e-61b0-4bfb-a2e1-2da5a49cf500" providerId="AD" clId="Web-{9D10C490-0250-7BE3-9E07-38B86489BAA9}" dt="2022-03-27T17:43:23.313" v="103"/>
          <ac:spMkLst>
            <pc:docMk/>
            <pc:sldMk cId="1483322462" sldId="497"/>
            <ac:spMk id="130" creationId="{343B4DE5-F158-67E0-6BAB-7261F51DA08E}"/>
          </ac:spMkLst>
        </pc:spChg>
        <pc:spChg chg="add del">
          <ac:chgData name="Kai Meinke" userId="S::kai@delta-dao.com::f90ecb4e-61b0-4bfb-a2e1-2da5a49cf500" providerId="AD" clId="Web-{9D10C490-0250-7BE3-9E07-38B86489BAA9}" dt="2022-03-27T17:43:23.313" v="102"/>
          <ac:spMkLst>
            <pc:docMk/>
            <pc:sldMk cId="1483322462" sldId="497"/>
            <ac:spMk id="131" creationId="{84F2B342-434B-5586-10DE-29081F85513B}"/>
          </ac:spMkLst>
        </pc:spChg>
        <pc:spChg chg="add del">
          <ac:chgData name="Kai Meinke" userId="S::kai@delta-dao.com::f90ecb4e-61b0-4bfb-a2e1-2da5a49cf500" providerId="AD" clId="Web-{9D10C490-0250-7BE3-9E07-38B86489BAA9}" dt="2022-03-27T17:43:23.313" v="101"/>
          <ac:spMkLst>
            <pc:docMk/>
            <pc:sldMk cId="1483322462" sldId="497"/>
            <ac:spMk id="132" creationId="{70E6D9D2-2712-82F0-9ED1-6AF1F7C241ED}"/>
          </ac:spMkLst>
        </pc:spChg>
        <pc:spChg chg="add del">
          <ac:chgData name="Kai Meinke" userId="S::kai@delta-dao.com::f90ecb4e-61b0-4bfb-a2e1-2da5a49cf500" providerId="AD" clId="Web-{9D10C490-0250-7BE3-9E07-38B86489BAA9}" dt="2022-03-27T17:43:23.313" v="100"/>
          <ac:spMkLst>
            <pc:docMk/>
            <pc:sldMk cId="1483322462" sldId="497"/>
            <ac:spMk id="133" creationId="{D97BA0FD-016A-7BC5-68F1-FB9EB8142C6C}"/>
          </ac:spMkLst>
        </pc:spChg>
        <pc:spChg chg="add del">
          <ac:chgData name="Kai Meinke" userId="S::kai@delta-dao.com::f90ecb4e-61b0-4bfb-a2e1-2da5a49cf500" providerId="AD" clId="Web-{9D10C490-0250-7BE3-9E07-38B86489BAA9}" dt="2022-03-27T17:43:23.313" v="96"/>
          <ac:spMkLst>
            <pc:docMk/>
            <pc:sldMk cId="1483322462" sldId="497"/>
            <ac:spMk id="138" creationId="{E752E277-CEC7-06DB-E701-736F3A5A068F}"/>
          </ac:spMkLst>
        </pc:spChg>
        <pc:spChg chg="del">
          <ac:chgData name="Kai Meinke" userId="S::kai@delta-dao.com::f90ecb4e-61b0-4bfb-a2e1-2da5a49cf500" providerId="AD" clId="Web-{9D10C490-0250-7BE3-9E07-38B86489BAA9}" dt="2022-03-27T17:42:21.390" v="54"/>
          <ac:spMkLst>
            <pc:docMk/>
            <pc:sldMk cId="1483322462" sldId="497"/>
            <ac:spMk id="148" creationId="{98D00DC7-2AB7-582A-E94B-4B5FD7FC5521}"/>
          </ac:spMkLst>
        </pc:spChg>
        <pc:spChg chg="del">
          <ac:chgData name="Kai Meinke" userId="S::kai@delta-dao.com::f90ecb4e-61b0-4bfb-a2e1-2da5a49cf500" providerId="AD" clId="Web-{9D10C490-0250-7BE3-9E07-38B86489BAA9}" dt="2022-03-27T17:42:16.515" v="53"/>
          <ac:spMkLst>
            <pc:docMk/>
            <pc:sldMk cId="1483322462" sldId="497"/>
            <ac:spMk id="149" creationId="{5917F5E2-8264-C014-D302-6936C8FAC323}"/>
          </ac:spMkLst>
        </pc:spChg>
        <pc:spChg chg="add del mod">
          <ac:chgData name="Kai Meinke" userId="S::kai@delta-dao.com::f90ecb4e-61b0-4bfb-a2e1-2da5a49cf500" providerId="AD" clId="Web-{9D10C490-0250-7BE3-9E07-38B86489BAA9}" dt="2022-03-27T17:43:48.985" v="149"/>
          <ac:spMkLst>
            <pc:docMk/>
            <pc:sldMk cId="1483322462" sldId="497"/>
            <ac:spMk id="153" creationId="{94E06127-E773-DFB0-3569-07EA87F8B15C}"/>
          </ac:spMkLst>
        </pc:spChg>
        <pc:spChg chg="add del">
          <ac:chgData name="Kai Meinke" userId="S::kai@delta-dao.com::f90ecb4e-61b0-4bfb-a2e1-2da5a49cf500" providerId="AD" clId="Web-{9D10C490-0250-7BE3-9E07-38B86489BAA9}" dt="2022-03-27T17:43:23.313" v="83"/>
          <ac:spMkLst>
            <pc:docMk/>
            <pc:sldMk cId="1483322462" sldId="497"/>
            <ac:spMk id="154" creationId="{86BD2A1A-47D7-BBB8-BE72-F7923C13B4C5}"/>
          </ac:spMkLst>
        </pc:spChg>
        <pc:spChg chg="add del">
          <ac:chgData name="Kai Meinke" userId="S::kai@delta-dao.com::f90ecb4e-61b0-4bfb-a2e1-2da5a49cf500" providerId="AD" clId="Web-{9D10C490-0250-7BE3-9E07-38B86489BAA9}" dt="2022-03-27T17:43:23.313" v="82"/>
          <ac:spMkLst>
            <pc:docMk/>
            <pc:sldMk cId="1483322462" sldId="497"/>
            <ac:spMk id="155" creationId="{0B534ACF-DF92-62E7-8CB7-13E56BB31938}"/>
          </ac:spMkLst>
        </pc:spChg>
        <pc:spChg chg="add del">
          <ac:chgData name="Kai Meinke" userId="S::kai@delta-dao.com::f90ecb4e-61b0-4bfb-a2e1-2da5a49cf500" providerId="AD" clId="Web-{9D10C490-0250-7BE3-9E07-38B86489BAA9}" dt="2022-03-27T17:43:23.313" v="76"/>
          <ac:spMkLst>
            <pc:docMk/>
            <pc:sldMk cId="1483322462" sldId="497"/>
            <ac:spMk id="161" creationId="{73ED3D96-D1A3-21DB-F3BF-EB751F79FE4D}"/>
          </ac:spMkLst>
        </pc:spChg>
        <pc:spChg chg="add del">
          <ac:chgData name="Kai Meinke" userId="S::kai@delta-dao.com::f90ecb4e-61b0-4bfb-a2e1-2da5a49cf500" providerId="AD" clId="Web-{9D10C490-0250-7BE3-9E07-38B86489BAA9}" dt="2022-03-27T17:43:23.297" v="73"/>
          <ac:spMkLst>
            <pc:docMk/>
            <pc:sldMk cId="1483322462" sldId="497"/>
            <ac:spMk id="164" creationId="{B77F88AB-9119-80C1-7607-53CE2F5E6216}"/>
          </ac:spMkLst>
        </pc:spChg>
        <pc:spChg chg="add">
          <ac:chgData name="Kai Meinke" userId="S::kai@delta-dao.com::f90ecb4e-61b0-4bfb-a2e1-2da5a49cf500" providerId="AD" clId="Web-{9D10C490-0250-7BE3-9E07-38B86489BAA9}" dt="2022-03-27T17:42:46.218" v="65"/>
          <ac:spMkLst>
            <pc:docMk/>
            <pc:sldMk cId="1483322462" sldId="497"/>
            <ac:spMk id="168" creationId="{6192BE44-03AD-898D-4CFF-913486183D31}"/>
          </ac:spMkLst>
        </pc:spChg>
        <pc:spChg chg="add">
          <ac:chgData name="Kai Meinke" userId="S::kai@delta-dao.com::f90ecb4e-61b0-4bfb-a2e1-2da5a49cf500" providerId="AD" clId="Web-{9D10C490-0250-7BE3-9E07-38B86489BAA9}" dt="2022-03-27T17:42:46.218" v="65"/>
          <ac:spMkLst>
            <pc:docMk/>
            <pc:sldMk cId="1483322462" sldId="497"/>
            <ac:spMk id="174" creationId="{0593D030-0E23-882F-D733-C2E0788D8808}"/>
          </ac:spMkLst>
        </pc:spChg>
        <pc:spChg chg="add">
          <ac:chgData name="Kai Meinke" userId="S::kai@delta-dao.com::f90ecb4e-61b0-4bfb-a2e1-2da5a49cf500" providerId="AD" clId="Web-{9D10C490-0250-7BE3-9E07-38B86489BAA9}" dt="2022-03-27T17:42:46.218" v="65"/>
          <ac:spMkLst>
            <pc:docMk/>
            <pc:sldMk cId="1483322462" sldId="497"/>
            <ac:spMk id="175" creationId="{961408AA-74AC-7BCF-47A3-1E5004DDA597}"/>
          </ac:spMkLst>
        </pc:spChg>
        <pc:spChg chg="add">
          <ac:chgData name="Kai Meinke" userId="S::kai@delta-dao.com::f90ecb4e-61b0-4bfb-a2e1-2da5a49cf500" providerId="AD" clId="Web-{9D10C490-0250-7BE3-9E07-38B86489BAA9}" dt="2022-03-27T17:42:46.218" v="65"/>
          <ac:spMkLst>
            <pc:docMk/>
            <pc:sldMk cId="1483322462" sldId="497"/>
            <ac:spMk id="177" creationId="{DE52844E-7601-B01A-922B-689F463092BD}"/>
          </ac:spMkLst>
        </pc:spChg>
        <pc:spChg chg="add">
          <ac:chgData name="Kai Meinke" userId="S::kai@delta-dao.com::f90ecb4e-61b0-4bfb-a2e1-2da5a49cf500" providerId="AD" clId="Web-{9D10C490-0250-7BE3-9E07-38B86489BAA9}" dt="2022-03-27T17:42:46.218" v="65"/>
          <ac:spMkLst>
            <pc:docMk/>
            <pc:sldMk cId="1483322462" sldId="497"/>
            <ac:spMk id="179" creationId="{66C21CA8-9718-755D-F7E0-B326A28CFDA9}"/>
          </ac:spMkLst>
        </pc:spChg>
        <pc:spChg chg="add">
          <ac:chgData name="Kai Meinke" userId="S::kai@delta-dao.com::f90ecb4e-61b0-4bfb-a2e1-2da5a49cf500" providerId="AD" clId="Web-{9D10C490-0250-7BE3-9E07-38B86489BAA9}" dt="2022-03-27T17:42:46.218" v="65"/>
          <ac:spMkLst>
            <pc:docMk/>
            <pc:sldMk cId="1483322462" sldId="497"/>
            <ac:spMk id="181" creationId="{CD38696A-F70A-D8DE-8C1D-21722F4EF5EC}"/>
          </ac:spMkLst>
        </pc:spChg>
        <pc:spChg chg="add">
          <ac:chgData name="Kai Meinke" userId="S::kai@delta-dao.com::f90ecb4e-61b0-4bfb-a2e1-2da5a49cf500" providerId="AD" clId="Web-{9D10C490-0250-7BE3-9E07-38B86489BAA9}" dt="2022-03-27T17:42:46.218" v="65"/>
          <ac:spMkLst>
            <pc:docMk/>
            <pc:sldMk cId="1483322462" sldId="497"/>
            <ac:spMk id="182" creationId="{E4C4D725-7AE9-8052-AE34-B0AA0F02B880}"/>
          </ac:spMkLst>
        </pc:spChg>
        <pc:spChg chg="del">
          <ac:chgData name="Kai Meinke" userId="S::kai@delta-dao.com::f90ecb4e-61b0-4bfb-a2e1-2da5a49cf500" providerId="AD" clId="Web-{9D10C490-0250-7BE3-9E07-38B86489BAA9}" dt="2022-03-27T17:42:16.515" v="52"/>
          <ac:spMkLst>
            <pc:docMk/>
            <pc:sldMk cId="1483322462" sldId="497"/>
            <ac:spMk id="183" creationId="{27372272-1BC9-A712-E05F-7D4397A48428}"/>
          </ac:spMkLst>
        </pc:spChg>
        <pc:spChg chg="add">
          <ac:chgData name="Kai Meinke" userId="S::kai@delta-dao.com::f90ecb4e-61b0-4bfb-a2e1-2da5a49cf500" providerId="AD" clId="Web-{9D10C490-0250-7BE3-9E07-38B86489BAA9}" dt="2022-03-27T17:42:46.218" v="65"/>
          <ac:spMkLst>
            <pc:docMk/>
            <pc:sldMk cId="1483322462" sldId="497"/>
            <ac:spMk id="184" creationId="{F53972A5-AC0F-8DDB-1026-20A9D8D33420}"/>
          </ac:spMkLst>
        </pc:spChg>
        <pc:spChg chg="add">
          <ac:chgData name="Kai Meinke" userId="S::kai@delta-dao.com::f90ecb4e-61b0-4bfb-a2e1-2da5a49cf500" providerId="AD" clId="Web-{9D10C490-0250-7BE3-9E07-38B86489BAA9}" dt="2022-03-27T17:42:46.218" v="65"/>
          <ac:spMkLst>
            <pc:docMk/>
            <pc:sldMk cId="1483322462" sldId="497"/>
            <ac:spMk id="185" creationId="{6CC31BF2-7C8F-E0EE-F193-D14F5885E370}"/>
          </ac:spMkLst>
        </pc:spChg>
        <pc:spChg chg="add">
          <ac:chgData name="Kai Meinke" userId="S::kai@delta-dao.com::f90ecb4e-61b0-4bfb-a2e1-2da5a49cf500" providerId="AD" clId="Web-{9D10C490-0250-7BE3-9E07-38B86489BAA9}" dt="2022-03-27T17:42:46.218" v="65"/>
          <ac:spMkLst>
            <pc:docMk/>
            <pc:sldMk cId="1483322462" sldId="497"/>
            <ac:spMk id="186" creationId="{97733964-1E04-B2B4-C136-B15A12BFD1F8}"/>
          </ac:spMkLst>
        </pc:spChg>
        <pc:spChg chg="add">
          <ac:chgData name="Kai Meinke" userId="S::kai@delta-dao.com::f90ecb4e-61b0-4bfb-a2e1-2da5a49cf500" providerId="AD" clId="Web-{9D10C490-0250-7BE3-9E07-38B86489BAA9}" dt="2022-03-27T17:42:46.218" v="65"/>
          <ac:spMkLst>
            <pc:docMk/>
            <pc:sldMk cId="1483322462" sldId="497"/>
            <ac:spMk id="187" creationId="{C0412A57-5F7F-3F34-BCBC-1836AE2D4EA4}"/>
          </ac:spMkLst>
        </pc:spChg>
        <pc:spChg chg="add">
          <ac:chgData name="Kai Meinke" userId="S::kai@delta-dao.com::f90ecb4e-61b0-4bfb-a2e1-2da5a49cf500" providerId="AD" clId="Web-{9D10C490-0250-7BE3-9E07-38B86489BAA9}" dt="2022-03-27T17:42:46.218" v="65"/>
          <ac:spMkLst>
            <pc:docMk/>
            <pc:sldMk cId="1483322462" sldId="497"/>
            <ac:spMk id="188" creationId="{4C80B154-9718-5925-6F59-FE5A1249DED8}"/>
          </ac:spMkLst>
        </pc:spChg>
        <pc:spChg chg="add">
          <ac:chgData name="Kai Meinke" userId="S::kai@delta-dao.com::f90ecb4e-61b0-4bfb-a2e1-2da5a49cf500" providerId="AD" clId="Web-{9D10C490-0250-7BE3-9E07-38B86489BAA9}" dt="2022-03-27T17:42:46.218" v="65"/>
          <ac:spMkLst>
            <pc:docMk/>
            <pc:sldMk cId="1483322462" sldId="497"/>
            <ac:spMk id="189" creationId="{B3989095-5D4F-4E0F-3F97-84113348425D}"/>
          </ac:spMkLst>
        </pc:spChg>
        <pc:spChg chg="add">
          <ac:chgData name="Kai Meinke" userId="S::kai@delta-dao.com::f90ecb4e-61b0-4bfb-a2e1-2da5a49cf500" providerId="AD" clId="Web-{9D10C490-0250-7BE3-9E07-38B86489BAA9}" dt="2022-03-27T17:42:46.218" v="65"/>
          <ac:spMkLst>
            <pc:docMk/>
            <pc:sldMk cId="1483322462" sldId="497"/>
            <ac:spMk id="190" creationId="{683F4727-5D7C-0460-AC8A-023EF90BBF0C}"/>
          </ac:spMkLst>
        </pc:spChg>
        <pc:spChg chg="add">
          <ac:chgData name="Kai Meinke" userId="S::kai@delta-dao.com::f90ecb4e-61b0-4bfb-a2e1-2da5a49cf500" providerId="AD" clId="Web-{9D10C490-0250-7BE3-9E07-38B86489BAA9}" dt="2022-03-27T17:42:46.218" v="65"/>
          <ac:spMkLst>
            <pc:docMk/>
            <pc:sldMk cId="1483322462" sldId="497"/>
            <ac:spMk id="192" creationId="{31E6374C-5B95-3324-58F1-0FDE9B28D76D}"/>
          </ac:spMkLst>
        </pc:spChg>
        <pc:spChg chg="add">
          <ac:chgData name="Kai Meinke" userId="S::kai@delta-dao.com::f90ecb4e-61b0-4bfb-a2e1-2da5a49cf500" providerId="AD" clId="Web-{9D10C490-0250-7BE3-9E07-38B86489BAA9}" dt="2022-03-27T17:42:46.218" v="65"/>
          <ac:spMkLst>
            <pc:docMk/>
            <pc:sldMk cId="1483322462" sldId="497"/>
            <ac:spMk id="194" creationId="{6A31F6A5-3588-E0BD-94C3-C0BC23B41E03}"/>
          </ac:spMkLst>
        </pc:spChg>
        <pc:spChg chg="add del">
          <ac:chgData name="Kai Meinke" userId="S::kai@delta-dao.com::f90ecb4e-61b0-4bfb-a2e1-2da5a49cf500" providerId="AD" clId="Web-{9D10C490-0250-7BE3-9E07-38B86489BAA9}" dt="2022-03-27T17:43:23.328" v="143"/>
          <ac:spMkLst>
            <pc:docMk/>
            <pc:sldMk cId="1483322462" sldId="497"/>
            <ac:spMk id="195" creationId="{F76E0265-7396-5790-581A-0ABD32B27B47}"/>
          </ac:spMkLst>
        </pc:spChg>
        <pc:spChg chg="del">
          <ac:chgData name="Kai Meinke" userId="S::kai@delta-dao.com::f90ecb4e-61b0-4bfb-a2e1-2da5a49cf500" providerId="AD" clId="Web-{9D10C490-0250-7BE3-9E07-38B86489BAA9}" dt="2022-03-27T17:42:16.515" v="51"/>
          <ac:spMkLst>
            <pc:docMk/>
            <pc:sldMk cId="1483322462" sldId="497"/>
            <ac:spMk id="197" creationId="{DAC89837-538F-1B3F-76B9-62D254169EBD}"/>
          </ac:spMkLst>
        </pc:spChg>
        <pc:spChg chg="del">
          <ac:chgData name="Kai Meinke" userId="S::kai@delta-dao.com::f90ecb4e-61b0-4bfb-a2e1-2da5a49cf500" providerId="AD" clId="Web-{9D10C490-0250-7BE3-9E07-38B86489BAA9}" dt="2022-03-27T17:42:16.515" v="49"/>
          <ac:spMkLst>
            <pc:docMk/>
            <pc:sldMk cId="1483322462" sldId="497"/>
            <ac:spMk id="199" creationId="{5A85A3AA-6746-3248-D169-ACCD35E43F3E}"/>
          </ac:spMkLst>
        </pc:spChg>
        <pc:spChg chg="del">
          <ac:chgData name="Kai Meinke" userId="S::kai@delta-dao.com::f90ecb4e-61b0-4bfb-a2e1-2da5a49cf500" providerId="AD" clId="Web-{9D10C490-0250-7BE3-9E07-38B86489BAA9}" dt="2022-03-27T17:42:16.515" v="47"/>
          <ac:spMkLst>
            <pc:docMk/>
            <pc:sldMk cId="1483322462" sldId="497"/>
            <ac:spMk id="201" creationId="{19569FD2-AF8B-B172-387F-47811B2D245D}"/>
          </ac:spMkLst>
        </pc:spChg>
        <pc:spChg chg="del">
          <ac:chgData name="Kai Meinke" userId="S::kai@delta-dao.com::f90ecb4e-61b0-4bfb-a2e1-2da5a49cf500" providerId="AD" clId="Web-{9D10C490-0250-7BE3-9E07-38B86489BAA9}" dt="2022-03-27T17:42:16.515" v="45"/>
          <ac:spMkLst>
            <pc:docMk/>
            <pc:sldMk cId="1483322462" sldId="497"/>
            <ac:spMk id="203" creationId="{97B7A2AC-8B69-AFF9-A523-7F0A3A1B8907}"/>
          </ac:spMkLst>
        </pc:spChg>
        <pc:spChg chg="add">
          <ac:chgData name="Kai Meinke" userId="S::kai@delta-dao.com::f90ecb4e-61b0-4bfb-a2e1-2da5a49cf500" providerId="AD" clId="Web-{9D10C490-0250-7BE3-9E07-38B86489BAA9}" dt="2022-03-27T17:42:46.218" v="65"/>
          <ac:spMkLst>
            <pc:docMk/>
            <pc:sldMk cId="1483322462" sldId="497"/>
            <ac:spMk id="204" creationId="{DE1187FC-E164-0677-D6FC-0DF71E0727E9}"/>
          </ac:spMkLst>
        </pc:spChg>
        <pc:spChg chg="del">
          <ac:chgData name="Kai Meinke" userId="S::kai@delta-dao.com::f90ecb4e-61b0-4bfb-a2e1-2da5a49cf500" providerId="AD" clId="Web-{9D10C490-0250-7BE3-9E07-38B86489BAA9}" dt="2022-03-27T17:42:16.515" v="42"/>
          <ac:spMkLst>
            <pc:docMk/>
            <pc:sldMk cId="1483322462" sldId="497"/>
            <ac:spMk id="207" creationId="{FBE013AD-1B35-EC96-F5B6-FE99A7D38B28}"/>
          </ac:spMkLst>
        </pc:spChg>
        <pc:spChg chg="add del">
          <ac:chgData name="Kai Meinke" userId="S::kai@delta-dao.com::f90ecb4e-61b0-4bfb-a2e1-2da5a49cf500" providerId="AD" clId="Web-{9D10C490-0250-7BE3-9E07-38B86489BAA9}" dt="2022-03-27T17:43:37.750" v="147"/>
          <ac:spMkLst>
            <pc:docMk/>
            <pc:sldMk cId="1483322462" sldId="497"/>
            <ac:spMk id="219" creationId="{7FE483FC-2594-37B8-0453-1E8FC16C43C4}"/>
          </ac:spMkLst>
        </pc:spChg>
        <pc:spChg chg="add">
          <ac:chgData name="Kai Meinke" userId="S::kai@delta-dao.com::f90ecb4e-61b0-4bfb-a2e1-2da5a49cf500" providerId="AD" clId="Web-{9D10C490-0250-7BE3-9E07-38B86489BAA9}" dt="2022-03-27T17:42:46.218" v="65"/>
          <ac:spMkLst>
            <pc:docMk/>
            <pc:sldMk cId="1483322462" sldId="497"/>
            <ac:spMk id="221" creationId="{F40824B0-368E-EAE6-1979-3B4BC913B128}"/>
          </ac:spMkLst>
        </pc:spChg>
        <pc:spChg chg="add">
          <ac:chgData name="Kai Meinke" userId="S::kai@delta-dao.com::f90ecb4e-61b0-4bfb-a2e1-2da5a49cf500" providerId="AD" clId="Web-{9D10C490-0250-7BE3-9E07-38B86489BAA9}" dt="2022-03-27T17:42:46.218" v="65"/>
          <ac:spMkLst>
            <pc:docMk/>
            <pc:sldMk cId="1483322462" sldId="497"/>
            <ac:spMk id="223" creationId="{1A8BFC57-9A6F-0F7B-FC47-F674881409AB}"/>
          </ac:spMkLst>
        </pc:spChg>
        <pc:spChg chg="add">
          <ac:chgData name="Kai Meinke" userId="S::kai@delta-dao.com::f90ecb4e-61b0-4bfb-a2e1-2da5a49cf500" providerId="AD" clId="Web-{9D10C490-0250-7BE3-9E07-38B86489BAA9}" dt="2022-03-27T17:42:46.218" v="65"/>
          <ac:spMkLst>
            <pc:docMk/>
            <pc:sldMk cId="1483322462" sldId="497"/>
            <ac:spMk id="225" creationId="{4284D6AA-F221-E2C3-56EA-F48067FC69B9}"/>
          </ac:spMkLst>
        </pc:spChg>
        <pc:spChg chg="add mod">
          <ac:chgData name="Kai Meinke" userId="S::kai@delta-dao.com::f90ecb4e-61b0-4bfb-a2e1-2da5a49cf500" providerId="AD" clId="Web-{9D10C490-0250-7BE3-9E07-38B86489BAA9}" dt="2022-03-27T17:43:51.907" v="150" actId="1076"/>
          <ac:spMkLst>
            <pc:docMk/>
            <pc:sldMk cId="1483322462" sldId="497"/>
            <ac:spMk id="226" creationId="{87665E7B-9691-D07D-3FB6-0CFC8DE22236}"/>
          </ac:spMkLst>
        </pc:spChg>
        <pc:spChg chg="add mod">
          <ac:chgData name="Kai Meinke" userId="S::kai@delta-dao.com::f90ecb4e-61b0-4bfb-a2e1-2da5a49cf500" providerId="AD" clId="Web-{9D10C490-0250-7BE3-9E07-38B86489BAA9}" dt="2022-03-27T17:43:51.969" v="151" actId="1076"/>
          <ac:spMkLst>
            <pc:docMk/>
            <pc:sldMk cId="1483322462" sldId="497"/>
            <ac:spMk id="227" creationId="{88B04082-8DC6-2CD8-054B-B7D2825686D5}"/>
          </ac:spMkLst>
        </pc:spChg>
        <pc:spChg chg="add mod">
          <ac:chgData name="Kai Meinke" userId="S::kai@delta-dao.com::f90ecb4e-61b0-4bfb-a2e1-2da5a49cf500" providerId="AD" clId="Web-{9D10C490-0250-7BE3-9E07-38B86489BAA9}" dt="2022-03-27T17:43:52.032" v="152" actId="1076"/>
          <ac:spMkLst>
            <pc:docMk/>
            <pc:sldMk cId="1483322462" sldId="497"/>
            <ac:spMk id="228" creationId="{04575C27-E408-AEB1-8D54-7DE0E8FD4EDD}"/>
          </ac:spMkLst>
        </pc:spChg>
        <pc:spChg chg="add mod">
          <ac:chgData name="Kai Meinke" userId="S::kai@delta-dao.com::f90ecb4e-61b0-4bfb-a2e1-2da5a49cf500" providerId="AD" clId="Web-{9D10C490-0250-7BE3-9E07-38B86489BAA9}" dt="2022-03-27T17:43:52.094" v="153" actId="1076"/>
          <ac:spMkLst>
            <pc:docMk/>
            <pc:sldMk cId="1483322462" sldId="497"/>
            <ac:spMk id="229" creationId="{0DC22F95-252B-1F67-52CB-232569A1218D}"/>
          </ac:spMkLst>
        </pc:spChg>
        <pc:spChg chg="del mod">
          <ac:chgData name="Kai Meinke" userId="S::kai@delta-dao.com::f90ecb4e-61b0-4bfb-a2e1-2da5a49cf500" providerId="AD" clId="Web-{9D10C490-0250-7BE3-9E07-38B86489BAA9}" dt="2022-03-27T17:42:29.062" v="57"/>
          <ac:spMkLst>
            <pc:docMk/>
            <pc:sldMk cId="1483322462" sldId="497"/>
            <ac:spMk id="230" creationId="{6A47C43B-75BE-5136-64C5-627B08C5AA47}"/>
          </ac:spMkLst>
        </pc:spChg>
        <pc:spChg chg="del">
          <ac:chgData name="Kai Meinke" userId="S::kai@delta-dao.com::f90ecb4e-61b0-4bfb-a2e1-2da5a49cf500" providerId="AD" clId="Web-{9D10C490-0250-7BE3-9E07-38B86489BAA9}" dt="2022-03-27T17:42:16.515" v="33"/>
          <ac:spMkLst>
            <pc:docMk/>
            <pc:sldMk cId="1483322462" sldId="497"/>
            <ac:spMk id="234" creationId="{896C09FA-0894-D675-F8CD-E73EE80975AC}"/>
          </ac:spMkLst>
        </pc:spChg>
        <pc:spChg chg="add mod">
          <ac:chgData name="Kai Meinke" userId="S::kai@delta-dao.com::f90ecb4e-61b0-4bfb-a2e1-2da5a49cf500" providerId="AD" clId="Web-{9D10C490-0250-7BE3-9E07-38B86489BAA9}" dt="2022-03-27T17:43:52.172" v="157" actId="1076"/>
          <ac:spMkLst>
            <pc:docMk/>
            <pc:sldMk cId="1483322462" sldId="497"/>
            <ac:spMk id="235" creationId="{842969F7-CD96-0487-02BA-623152271AC8}"/>
          </ac:spMkLst>
        </pc:spChg>
        <pc:spChg chg="del topLvl">
          <ac:chgData name="Kai Meinke" userId="S::kai@delta-dao.com::f90ecb4e-61b0-4bfb-a2e1-2da5a49cf500" providerId="AD" clId="Web-{9D10C490-0250-7BE3-9E07-38B86489BAA9}" dt="2022-03-27T17:43:23.328" v="141"/>
          <ac:spMkLst>
            <pc:docMk/>
            <pc:sldMk cId="1483322462" sldId="497"/>
            <ac:spMk id="258" creationId="{50B15B74-7E93-574E-4475-C88CE01FD4AE}"/>
          </ac:spMkLst>
        </pc:spChg>
        <pc:spChg chg="del topLvl">
          <ac:chgData name="Kai Meinke" userId="S::kai@delta-dao.com::f90ecb4e-61b0-4bfb-a2e1-2da5a49cf500" providerId="AD" clId="Web-{9D10C490-0250-7BE3-9E07-38B86489BAA9}" dt="2022-03-27T17:42:27.952" v="56"/>
          <ac:spMkLst>
            <pc:docMk/>
            <pc:sldMk cId="1483322462" sldId="497"/>
            <ac:spMk id="259" creationId="{69E6097E-D9C7-A6DD-11CC-D5EF9BEC282E}"/>
          </ac:spMkLst>
        </pc:spChg>
        <pc:spChg chg="add mod">
          <ac:chgData name="Kai Meinke" userId="S::kai@delta-dao.com::f90ecb4e-61b0-4bfb-a2e1-2da5a49cf500" providerId="AD" clId="Web-{9D10C490-0250-7BE3-9E07-38B86489BAA9}" dt="2022-03-27T17:43:52.469" v="170" actId="1076"/>
          <ac:spMkLst>
            <pc:docMk/>
            <pc:sldMk cId="1483322462" sldId="497"/>
            <ac:spMk id="275" creationId="{72E25035-8489-B906-9962-D40251395083}"/>
          </ac:spMkLst>
        </pc:spChg>
        <pc:spChg chg="add mod">
          <ac:chgData name="Kai Meinke" userId="S::kai@delta-dao.com::f90ecb4e-61b0-4bfb-a2e1-2da5a49cf500" providerId="AD" clId="Web-{9D10C490-0250-7BE3-9E07-38B86489BAA9}" dt="2022-03-27T17:43:52.500" v="171" actId="1076"/>
          <ac:spMkLst>
            <pc:docMk/>
            <pc:sldMk cId="1483322462" sldId="497"/>
            <ac:spMk id="276" creationId="{10C9AD6F-6ECF-C1CD-1C4E-0D6BC290D951}"/>
          </ac:spMkLst>
        </pc:spChg>
        <pc:spChg chg="add mod">
          <ac:chgData name="Kai Meinke" userId="S::kai@delta-dao.com::f90ecb4e-61b0-4bfb-a2e1-2da5a49cf500" providerId="AD" clId="Web-{9D10C490-0250-7BE3-9E07-38B86489BAA9}" dt="2022-03-27T17:43:52.516" v="172" actId="1076"/>
          <ac:spMkLst>
            <pc:docMk/>
            <pc:sldMk cId="1483322462" sldId="497"/>
            <ac:spMk id="277" creationId="{B59D07DE-4684-2E9D-56DA-840D9FC1615B}"/>
          </ac:spMkLst>
        </pc:spChg>
        <pc:spChg chg="add mod">
          <ac:chgData name="Kai Meinke" userId="S::kai@delta-dao.com::f90ecb4e-61b0-4bfb-a2e1-2da5a49cf500" providerId="AD" clId="Web-{9D10C490-0250-7BE3-9E07-38B86489BAA9}" dt="2022-03-27T17:43:52.657" v="178" actId="1076"/>
          <ac:spMkLst>
            <pc:docMk/>
            <pc:sldMk cId="1483322462" sldId="497"/>
            <ac:spMk id="283" creationId="{FB70ACFA-0ABF-6565-AAA5-D6DFA95364FE}"/>
          </ac:spMkLst>
        </pc:spChg>
        <pc:spChg chg="add mod">
          <ac:chgData name="Kai Meinke" userId="S::kai@delta-dao.com::f90ecb4e-61b0-4bfb-a2e1-2da5a49cf500" providerId="AD" clId="Web-{9D10C490-0250-7BE3-9E07-38B86489BAA9}" dt="2022-03-27T17:43:52.704" v="181" actId="1076"/>
          <ac:spMkLst>
            <pc:docMk/>
            <pc:sldMk cId="1483322462" sldId="497"/>
            <ac:spMk id="286" creationId="{464A2194-AEB9-5A2C-EC70-0608BC5C9FBB}"/>
          </ac:spMkLst>
        </pc:spChg>
        <pc:spChg chg="add">
          <ac:chgData name="Kai Meinke" userId="S::kai@delta-dao.com::f90ecb4e-61b0-4bfb-a2e1-2da5a49cf500" providerId="AD" clId="Web-{9D10C490-0250-7BE3-9E07-38B86489BAA9}" dt="2022-03-27T17:43:31.484" v="146"/>
          <ac:spMkLst>
            <pc:docMk/>
            <pc:sldMk cId="1483322462" sldId="497"/>
            <ac:spMk id="290" creationId="{89BE6115-F544-560F-9BA8-6A936672EFD5}"/>
          </ac:spMkLst>
        </pc:spChg>
        <pc:spChg chg="add">
          <ac:chgData name="Kai Meinke" userId="S::kai@delta-dao.com::f90ecb4e-61b0-4bfb-a2e1-2da5a49cf500" providerId="AD" clId="Web-{9D10C490-0250-7BE3-9E07-38B86489BAA9}" dt="2022-03-27T17:43:31.484" v="146"/>
          <ac:spMkLst>
            <pc:docMk/>
            <pc:sldMk cId="1483322462" sldId="497"/>
            <ac:spMk id="296" creationId="{FF3416AE-C3F8-A001-739F-C27C4EFB0F70}"/>
          </ac:spMkLst>
        </pc:spChg>
        <pc:spChg chg="add">
          <ac:chgData name="Kai Meinke" userId="S::kai@delta-dao.com::f90ecb4e-61b0-4bfb-a2e1-2da5a49cf500" providerId="AD" clId="Web-{9D10C490-0250-7BE3-9E07-38B86489BAA9}" dt="2022-03-27T17:43:31.484" v="146"/>
          <ac:spMkLst>
            <pc:docMk/>
            <pc:sldMk cId="1483322462" sldId="497"/>
            <ac:spMk id="297" creationId="{A457820B-7029-D2F5-CDB9-80624DE15950}"/>
          </ac:spMkLst>
        </pc:spChg>
        <pc:spChg chg="add">
          <ac:chgData name="Kai Meinke" userId="S::kai@delta-dao.com::f90ecb4e-61b0-4bfb-a2e1-2da5a49cf500" providerId="AD" clId="Web-{9D10C490-0250-7BE3-9E07-38B86489BAA9}" dt="2022-03-27T17:43:31.484" v="146"/>
          <ac:spMkLst>
            <pc:docMk/>
            <pc:sldMk cId="1483322462" sldId="497"/>
            <ac:spMk id="299" creationId="{C7D75F28-4A60-E04A-145D-5DD555EF49B6}"/>
          </ac:spMkLst>
        </pc:spChg>
        <pc:spChg chg="add">
          <ac:chgData name="Kai Meinke" userId="S::kai@delta-dao.com::f90ecb4e-61b0-4bfb-a2e1-2da5a49cf500" providerId="AD" clId="Web-{9D10C490-0250-7BE3-9E07-38B86489BAA9}" dt="2022-03-27T17:43:31.484" v="146"/>
          <ac:spMkLst>
            <pc:docMk/>
            <pc:sldMk cId="1483322462" sldId="497"/>
            <ac:spMk id="301" creationId="{B4B965D1-18F6-00C0-33BD-E266A1AA1415}"/>
          </ac:spMkLst>
        </pc:spChg>
        <pc:spChg chg="add">
          <ac:chgData name="Kai Meinke" userId="S::kai@delta-dao.com::f90ecb4e-61b0-4bfb-a2e1-2da5a49cf500" providerId="AD" clId="Web-{9D10C490-0250-7BE3-9E07-38B86489BAA9}" dt="2022-03-27T17:43:31.484" v="146"/>
          <ac:spMkLst>
            <pc:docMk/>
            <pc:sldMk cId="1483322462" sldId="497"/>
            <ac:spMk id="303" creationId="{5408350F-F4EE-5063-B9BC-5DCCB2747C3D}"/>
          </ac:spMkLst>
        </pc:spChg>
        <pc:spChg chg="add">
          <ac:chgData name="Kai Meinke" userId="S::kai@delta-dao.com::f90ecb4e-61b0-4bfb-a2e1-2da5a49cf500" providerId="AD" clId="Web-{9D10C490-0250-7BE3-9E07-38B86489BAA9}" dt="2022-03-27T17:43:31.484" v="146"/>
          <ac:spMkLst>
            <pc:docMk/>
            <pc:sldMk cId="1483322462" sldId="497"/>
            <ac:spMk id="304" creationId="{186BEE50-E972-52B9-DD48-580C463EB084}"/>
          </ac:spMkLst>
        </pc:spChg>
        <pc:spChg chg="add">
          <ac:chgData name="Kai Meinke" userId="S::kai@delta-dao.com::f90ecb4e-61b0-4bfb-a2e1-2da5a49cf500" providerId="AD" clId="Web-{9D10C490-0250-7BE3-9E07-38B86489BAA9}" dt="2022-03-27T17:43:31.484" v="146"/>
          <ac:spMkLst>
            <pc:docMk/>
            <pc:sldMk cId="1483322462" sldId="497"/>
            <ac:spMk id="305" creationId="{837886EE-4FA5-0276-8B91-65E2F86D7B63}"/>
          </ac:spMkLst>
        </pc:spChg>
        <pc:spChg chg="add">
          <ac:chgData name="Kai Meinke" userId="S::kai@delta-dao.com::f90ecb4e-61b0-4bfb-a2e1-2da5a49cf500" providerId="AD" clId="Web-{9D10C490-0250-7BE3-9E07-38B86489BAA9}" dt="2022-03-27T17:43:31.484" v="146"/>
          <ac:spMkLst>
            <pc:docMk/>
            <pc:sldMk cId="1483322462" sldId="497"/>
            <ac:spMk id="306" creationId="{1828588E-1E35-C2D0-2058-172E52E3AED2}"/>
          </ac:spMkLst>
        </pc:spChg>
        <pc:spChg chg="add">
          <ac:chgData name="Kai Meinke" userId="S::kai@delta-dao.com::f90ecb4e-61b0-4bfb-a2e1-2da5a49cf500" providerId="AD" clId="Web-{9D10C490-0250-7BE3-9E07-38B86489BAA9}" dt="2022-03-27T17:43:31.484" v="146"/>
          <ac:spMkLst>
            <pc:docMk/>
            <pc:sldMk cId="1483322462" sldId="497"/>
            <ac:spMk id="307" creationId="{DB33C8E3-34ED-50DA-0E22-647E0FF12143}"/>
          </ac:spMkLst>
        </pc:spChg>
        <pc:spChg chg="add">
          <ac:chgData name="Kai Meinke" userId="S::kai@delta-dao.com::f90ecb4e-61b0-4bfb-a2e1-2da5a49cf500" providerId="AD" clId="Web-{9D10C490-0250-7BE3-9E07-38B86489BAA9}" dt="2022-03-27T17:43:31.484" v="146"/>
          <ac:spMkLst>
            <pc:docMk/>
            <pc:sldMk cId="1483322462" sldId="497"/>
            <ac:spMk id="308" creationId="{FF2A3DF2-6E61-ABB3-B9FB-8004FA622F04}"/>
          </ac:spMkLst>
        </pc:spChg>
        <pc:spChg chg="add">
          <ac:chgData name="Kai Meinke" userId="S::kai@delta-dao.com::f90ecb4e-61b0-4bfb-a2e1-2da5a49cf500" providerId="AD" clId="Web-{9D10C490-0250-7BE3-9E07-38B86489BAA9}" dt="2022-03-27T17:43:31.484" v="146"/>
          <ac:spMkLst>
            <pc:docMk/>
            <pc:sldMk cId="1483322462" sldId="497"/>
            <ac:spMk id="309" creationId="{7F598B79-E69F-106F-C51C-55A32817D0D0}"/>
          </ac:spMkLst>
        </pc:spChg>
        <pc:spChg chg="add">
          <ac:chgData name="Kai Meinke" userId="S::kai@delta-dao.com::f90ecb4e-61b0-4bfb-a2e1-2da5a49cf500" providerId="AD" clId="Web-{9D10C490-0250-7BE3-9E07-38B86489BAA9}" dt="2022-03-27T17:43:31.484" v="146"/>
          <ac:spMkLst>
            <pc:docMk/>
            <pc:sldMk cId="1483322462" sldId="497"/>
            <ac:spMk id="310" creationId="{86CAFDE3-5449-7F26-0055-6DBA0F4AC8C4}"/>
          </ac:spMkLst>
        </pc:spChg>
        <pc:spChg chg="add">
          <ac:chgData name="Kai Meinke" userId="S::kai@delta-dao.com::f90ecb4e-61b0-4bfb-a2e1-2da5a49cf500" providerId="AD" clId="Web-{9D10C490-0250-7BE3-9E07-38B86489BAA9}" dt="2022-03-27T17:43:31.484" v="146"/>
          <ac:spMkLst>
            <pc:docMk/>
            <pc:sldMk cId="1483322462" sldId="497"/>
            <ac:spMk id="311" creationId="{E0D80146-1160-6071-5E19-1ECD236CF93F}"/>
          </ac:spMkLst>
        </pc:spChg>
        <pc:spChg chg="add">
          <ac:chgData name="Kai Meinke" userId="S::kai@delta-dao.com::f90ecb4e-61b0-4bfb-a2e1-2da5a49cf500" providerId="AD" clId="Web-{9D10C490-0250-7BE3-9E07-38B86489BAA9}" dt="2022-03-27T17:43:31.484" v="146"/>
          <ac:spMkLst>
            <pc:docMk/>
            <pc:sldMk cId="1483322462" sldId="497"/>
            <ac:spMk id="313" creationId="{7C957CF0-B0A1-ECDF-8439-85FE14D9A1AF}"/>
          </ac:spMkLst>
        </pc:spChg>
        <pc:spChg chg="add">
          <ac:chgData name="Kai Meinke" userId="S::kai@delta-dao.com::f90ecb4e-61b0-4bfb-a2e1-2da5a49cf500" providerId="AD" clId="Web-{9D10C490-0250-7BE3-9E07-38B86489BAA9}" dt="2022-03-27T17:43:31.484" v="146"/>
          <ac:spMkLst>
            <pc:docMk/>
            <pc:sldMk cId="1483322462" sldId="497"/>
            <ac:spMk id="315" creationId="{E37BCECB-9C1F-BF30-886C-F544DEC3BC34}"/>
          </ac:spMkLst>
        </pc:spChg>
        <pc:spChg chg="add">
          <ac:chgData name="Kai Meinke" userId="S::kai@delta-dao.com::f90ecb4e-61b0-4bfb-a2e1-2da5a49cf500" providerId="AD" clId="Web-{9D10C490-0250-7BE3-9E07-38B86489BAA9}" dt="2022-03-27T17:43:31.484" v="146"/>
          <ac:spMkLst>
            <pc:docMk/>
            <pc:sldMk cId="1483322462" sldId="497"/>
            <ac:spMk id="317" creationId="{0B776DD4-AA69-19BF-0DCF-067E6644B096}"/>
          </ac:spMkLst>
        </pc:spChg>
        <pc:spChg chg="add">
          <ac:chgData name="Kai Meinke" userId="S::kai@delta-dao.com::f90ecb4e-61b0-4bfb-a2e1-2da5a49cf500" providerId="AD" clId="Web-{9D10C490-0250-7BE3-9E07-38B86489BAA9}" dt="2022-03-27T17:43:31.484" v="146"/>
          <ac:spMkLst>
            <pc:docMk/>
            <pc:sldMk cId="1483322462" sldId="497"/>
            <ac:spMk id="320" creationId="{A054916F-F93B-BD33-E44A-06893BB1F4A8}"/>
          </ac:spMkLst>
        </pc:spChg>
        <pc:spChg chg="add">
          <ac:chgData name="Kai Meinke" userId="S::kai@delta-dao.com::f90ecb4e-61b0-4bfb-a2e1-2da5a49cf500" providerId="AD" clId="Web-{9D10C490-0250-7BE3-9E07-38B86489BAA9}" dt="2022-03-27T17:43:31.484" v="146"/>
          <ac:spMkLst>
            <pc:docMk/>
            <pc:sldMk cId="1483322462" sldId="497"/>
            <ac:spMk id="322" creationId="{E278505A-BDBC-DA8D-5067-1A2D5C4A3DC5}"/>
          </ac:spMkLst>
        </pc:spChg>
        <pc:spChg chg="add">
          <ac:chgData name="Kai Meinke" userId="S::kai@delta-dao.com::f90ecb4e-61b0-4bfb-a2e1-2da5a49cf500" providerId="AD" clId="Web-{9D10C490-0250-7BE3-9E07-38B86489BAA9}" dt="2022-03-27T17:43:31.484" v="146"/>
          <ac:spMkLst>
            <pc:docMk/>
            <pc:sldMk cId="1483322462" sldId="497"/>
            <ac:spMk id="324" creationId="{D63E41B9-3578-DC92-FA0C-3A18D74EEB6E}"/>
          </ac:spMkLst>
        </pc:spChg>
        <pc:grpChg chg="add">
          <ac:chgData name="Kai Meinke" userId="S::kai@delta-dao.com::f90ecb4e-61b0-4bfb-a2e1-2da5a49cf500" providerId="AD" clId="Web-{9D10C490-0250-7BE3-9E07-38B86489BAA9}" dt="2022-03-27T17:43:59.235" v="183"/>
          <ac:grpSpMkLst>
            <pc:docMk/>
            <pc:sldMk cId="1483322462" sldId="497"/>
            <ac:grpSpMk id="2" creationId="{C2E82B87-1316-F150-1E81-66100C5AE944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28" v="131"/>
          <ac:grpSpMkLst>
            <pc:docMk/>
            <pc:sldMk cId="1483322462" sldId="497"/>
            <ac:grpSpMk id="64" creationId="{7CE46D22-EF23-0A3B-CE99-0E6F814D9E38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28" v="128"/>
          <ac:grpSpMkLst>
            <pc:docMk/>
            <pc:sldMk cId="1483322462" sldId="497"/>
            <ac:grpSpMk id="67" creationId="{A11CA893-1617-B259-0771-C3593B9BE45F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28" v="127"/>
          <ac:grpSpMkLst>
            <pc:docMk/>
            <pc:sldMk cId="1483322462" sldId="497"/>
            <ac:grpSpMk id="68" creationId="{E3BC05D8-F59A-BED3-B383-270F4BA57D67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28" v="124"/>
          <ac:grpSpMkLst>
            <pc:docMk/>
            <pc:sldMk cId="1483322462" sldId="497"/>
            <ac:grpSpMk id="71" creationId="{47022367-4C73-50E9-9B60-A11B1D7EF973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28" v="123"/>
          <ac:grpSpMkLst>
            <pc:docMk/>
            <pc:sldMk cId="1483322462" sldId="497"/>
            <ac:grpSpMk id="72" creationId="{FE518E6D-8499-74CC-CD94-688885063E6D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28" v="122"/>
          <ac:grpSpMkLst>
            <pc:docMk/>
            <pc:sldMk cId="1483322462" sldId="497"/>
            <ac:grpSpMk id="73" creationId="{97750538-8D3D-B53B-565D-F6F6E22CAF83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28" v="121"/>
          <ac:grpSpMkLst>
            <pc:docMk/>
            <pc:sldMk cId="1483322462" sldId="497"/>
            <ac:grpSpMk id="74" creationId="{931BC049-9053-1679-2B2B-5107B0095C4F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28" v="120"/>
          <ac:grpSpMkLst>
            <pc:docMk/>
            <pc:sldMk cId="1483322462" sldId="497"/>
            <ac:grpSpMk id="75" creationId="{3F5F7944-60C0-0B4E-9805-5E49112436A9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28" v="119"/>
          <ac:grpSpMkLst>
            <pc:docMk/>
            <pc:sldMk cId="1483322462" sldId="497"/>
            <ac:grpSpMk id="76" creationId="{0CE92DA3-58D1-9DEE-ED4D-0489074A6033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28" v="118"/>
          <ac:grpSpMkLst>
            <pc:docMk/>
            <pc:sldMk cId="1483322462" sldId="497"/>
            <ac:grpSpMk id="77" creationId="{70455024-E94F-BC4D-473C-273C4DC011F7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28" v="117"/>
          <ac:grpSpMkLst>
            <pc:docMk/>
            <pc:sldMk cId="1483322462" sldId="497"/>
            <ac:grpSpMk id="78" creationId="{2D58E6D2-51AB-7473-ACC3-C42D456A434F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28" v="113"/>
          <ac:grpSpMkLst>
            <pc:docMk/>
            <pc:sldMk cId="1483322462" sldId="497"/>
            <ac:grpSpMk id="82" creationId="{F5A15C9E-D11B-8407-ED63-5800C52B556B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28" v="111"/>
          <ac:grpSpMkLst>
            <pc:docMk/>
            <pc:sldMk cId="1483322462" sldId="497"/>
            <ac:grpSpMk id="84" creationId="{B1FA7C60-C558-9D3B-AC98-622C94F819D0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28" v="110"/>
          <ac:grpSpMkLst>
            <pc:docMk/>
            <pc:sldMk cId="1483322462" sldId="497"/>
            <ac:grpSpMk id="85" creationId="{04714CEB-A530-2864-D46C-81B077DF75FC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13" v="109"/>
          <ac:grpSpMkLst>
            <pc:docMk/>
            <pc:sldMk cId="1483322462" sldId="497"/>
            <ac:grpSpMk id="86" creationId="{6AA03189-0F93-EE90-83AB-D0BF6D86BB31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13" v="107"/>
          <ac:grpSpMkLst>
            <pc:docMk/>
            <pc:sldMk cId="1483322462" sldId="497"/>
            <ac:grpSpMk id="88" creationId="{5C2E76BB-F038-58A8-0E22-A2530A820584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13" v="106"/>
          <ac:grpSpMkLst>
            <pc:docMk/>
            <pc:sldMk cId="1483322462" sldId="497"/>
            <ac:grpSpMk id="89" creationId="{4078123E-2E39-4A86-D4FC-BC63D9EE3BEA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13" v="104"/>
          <ac:grpSpMkLst>
            <pc:docMk/>
            <pc:sldMk cId="1483322462" sldId="497"/>
            <ac:grpSpMk id="91" creationId="{879D4FD7-5947-DED4-B8E6-098A05D76966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13" v="98"/>
          <ac:grpSpMkLst>
            <pc:docMk/>
            <pc:sldMk cId="1483322462" sldId="497"/>
            <ac:grpSpMk id="136" creationId="{7CE46D22-EF23-0A3B-CE99-0E6F814D9E38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13" v="95"/>
          <ac:grpSpMkLst>
            <pc:docMk/>
            <pc:sldMk cId="1483322462" sldId="497"/>
            <ac:grpSpMk id="139" creationId="{A11CA893-1617-B259-0771-C3593B9BE45F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13" v="94"/>
          <ac:grpSpMkLst>
            <pc:docMk/>
            <pc:sldMk cId="1483322462" sldId="497"/>
            <ac:grpSpMk id="140" creationId="{E3BC05D8-F59A-BED3-B383-270F4BA57D67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13" v="91"/>
          <ac:grpSpMkLst>
            <pc:docMk/>
            <pc:sldMk cId="1483322462" sldId="497"/>
            <ac:grpSpMk id="143" creationId="{47022367-4C73-50E9-9B60-A11B1D7EF973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13" v="90"/>
          <ac:grpSpMkLst>
            <pc:docMk/>
            <pc:sldMk cId="1483322462" sldId="497"/>
            <ac:grpSpMk id="144" creationId="{FE518E6D-8499-74CC-CD94-688885063E6D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13" v="89"/>
          <ac:grpSpMkLst>
            <pc:docMk/>
            <pc:sldMk cId="1483322462" sldId="497"/>
            <ac:grpSpMk id="145" creationId="{97750538-8D3D-B53B-565D-F6F6E22CAF83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13" v="88"/>
          <ac:grpSpMkLst>
            <pc:docMk/>
            <pc:sldMk cId="1483322462" sldId="497"/>
            <ac:grpSpMk id="146" creationId="{931BC049-9053-1679-2B2B-5107B0095C4F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13" v="87"/>
          <ac:grpSpMkLst>
            <pc:docMk/>
            <pc:sldMk cId="1483322462" sldId="497"/>
            <ac:grpSpMk id="147" creationId="{3F5F7944-60C0-0B4E-9805-5E49112436A9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13" v="86"/>
          <ac:grpSpMkLst>
            <pc:docMk/>
            <pc:sldMk cId="1483322462" sldId="497"/>
            <ac:grpSpMk id="150" creationId="{0CE92DA3-58D1-9DEE-ED4D-0489074A6033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13" v="85"/>
          <ac:grpSpMkLst>
            <pc:docMk/>
            <pc:sldMk cId="1483322462" sldId="497"/>
            <ac:grpSpMk id="151" creationId="{70455024-E94F-BC4D-473C-273C4DC011F7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13" v="84"/>
          <ac:grpSpMkLst>
            <pc:docMk/>
            <pc:sldMk cId="1483322462" sldId="497"/>
            <ac:grpSpMk id="152" creationId="{2D58E6D2-51AB-7473-ACC3-C42D456A434F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13" v="81"/>
          <ac:grpSpMkLst>
            <pc:docMk/>
            <pc:sldMk cId="1483322462" sldId="497"/>
            <ac:grpSpMk id="156" creationId="{F5A15C9E-D11B-8407-ED63-5800C52B556B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13" v="79"/>
          <ac:grpSpMkLst>
            <pc:docMk/>
            <pc:sldMk cId="1483322462" sldId="497"/>
            <ac:grpSpMk id="158" creationId="{B1FA7C60-C558-9D3B-AC98-622C94F819D0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13" v="78"/>
          <ac:grpSpMkLst>
            <pc:docMk/>
            <pc:sldMk cId="1483322462" sldId="497"/>
            <ac:grpSpMk id="159" creationId="{04714CEB-A530-2864-D46C-81B077DF75FC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13" v="77"/>
          <ac:grpSpMkLst>
            <pc:docMk/>
            <pc:sldMk cId="1483322462" sldId="497"/>
            <ac:grpSpMk id="160" creationId="{6AA03189-0F93-EE90-83AB-D0BF6D86BB31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13" v="75"/>
          <ac:grpSpMkLst>
            <pc:docMk/>
            <pc:sldMk cId="1483322462" sldId="497"/>
            <ac:grpSpMk id="162" creationId="{5C2E76BB-F038-58A8-0E22-A2530A820584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297" v="74"/>
          <ac:grpSpMkLst>
            <pc:docMk/>
            <pc:sldMk cId="1483322462" sldId="497"/>
            <ac:grpSpMk id="163" creationId="{4078123E-2E39-4A86-D4FC-BC63D9EE3BEA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297" v="72"/>
          <ac:grpSpMkLst>
            <pc:docMk/>
            <pc:sldMk cId="1483322462" sldId="497"/>
            <ac:grpSpMk id="165" creationId="{879D4FD7-5947-DED4-B8E6-098A05D76966}"/>
          </ac:grpSpMkLst>
        </pc:grpChg>
        <pc:grpChg chg="del">
          <ac:chgData name="Kai Meinke" userId="S::kai@delta-dao.com::f90ecb4e-61b0-4bfb-a2e1-2da5a49cf500" providerId="AD" clId="Web-{9D10C490-0250-7BE3-9E07-38B86489BAA9}" dt="2022-03-27T17:42:16.515" v="44"/>
          <ac:grpSpMkLst>
            <pc:docMk/>
            <pc:sldMk cId="1483322462" sldId="497"/>
            <ac:grpSpMk id="205" creationId="{4A6C5973-6622-4F9B-85C4-3BF55FC3A38D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28" v="142"/>
          <ac:grpSpMkLst>
            <pc:docMk/>
            <pc:sldMk cId="1483322462" sldId="497"/>
            <ac:grpSpMk id="210" creationId="{6EF7E407-DA82-03CC-AFE7-8A0379481D8B}"/>
          </ac:grpSpMkLst>
        </pc:grpChg>
        <pc:grpChg chg="del">
          <ac:chgData name="Kai Meinke" userId="S::kai@delta-dao.com::f90ecb4e-61b0-4bfb-a2e1-2da5a49cf500" providerId="AD" clId="Web-{9D10C490-0250-7BE3-9E07-38B86489BAA9}" dt="2022-03-27T17:42:16.515" v="39"/>
          <ac:grpSpMkLst>
            <pc:docMk/>
            <pc:sldMk cId="1483322462" sldId="497"/>
            <ac:grpSpMk id="211" creationId="{7EC1A337-880F-D354-9784-8EAD199448AB}"/>
          </ac:grpSpMkLst>
        </pc:grpChg>
        <pc:grpChg chg="del">
          <ac:chgData name="Kai Meinke" userId="S::kai@delta-dao.com::f90ecb4e-61b0-4bfb-a2e1-2da5a49cf500" providerId="AD" clId="Web-{9D10C490-0250-7BE3-9E07-38B86489BAA9}" dt="2022-03-27T17:42:27.952" v="56"/>
          <ac:grpSpMkLst>
            <pc:docMk/>
            <pc:sldMk cId="1483322462" sldId="497"/>
            <ac:grpSpMk id="214" creationId="{FDD026BA-6CDA-9F29-2300-D6C2FB9F300F}"/>
          </ac:grpSpMkLst>
        </pc:grpChg>
        <pc:grpChg chg="del">
          <ac:chgData name="Kai Meinke" userId="S::kai@delta-dao.com::f90ecb4e-61b0-4bfb-a2e1-2da5a49cf500" providerId="AD" clId="Web-{9D10C490-0250-7BE3-9E07-38B86489BAA9}" dt="2022-03-27T17:42:16.515" v="36"/>
          <ac:grpSpMkLst>
            <pc:docMk/>
            <pc:sldMk cId="1483322462" sldId="497"/>
            <ac:grpSpMk id="215" creationId="{B09A1D97-593A-7D99-2A3E-7AA453CC3425}"/>
          </ac:grpSpMkLst>
        </pc:grpChg>
        <pc:grpChg chg="del">
          <ac:chgData name="Kai Meinke" userId="S::kai@delta-dao.com::f90ecb4e-61b0-4bfb-a2e1-2da5a49cf500" providerId="AD" clId="Web-{9D10C490-0250-7BE3-9E07-38B86489BAA9}" dt="2022-03-27T17:42:16.515" v="35"/>
          <ac:grpSpMkLst>
            <pc:docMk/>
            <pc:sldMk cId="1483322462" sldId="497"/>
            <ac:grpSpMk id="217" creationId="{0953BCF8-DA75-B8C8-BFE9-2DC3950F7FAC}"/>
          </ac:grpSpMkLst>
        </pc:grpChg>
        <pc:grpChg chg="del">
          <ac:chgData name="Kai Meinke" userId="S::kai@delta-dao.com::f90ecb4e-61b0-4bfb-a2e1-2da5a49cf500" providerId="AD" clId="Web-{9D10C490-0250-7BE3-9E07-38B86489BAA9}" dt="2022-03-27T17:42:16.515" v="34"/>
          <ac:grpSpMkLst>
            <pc:docMk/>
            <pc:sldMk cId="1483322462" sldId="497"/>
            <ac:grpSpMk id="218" creationId="{752A36B9-33F2-33F6-FC0A-49D5AD422947}"/>
          </ac:grpSpMkLst>
        </pc:grpChg>
        <pc:grpChg chg="add mod">
          <ac:chgData name="Kai Meinke" userId="S::kai@delta-dao.com::f90ecb4e-61b0-4bfb-a2e1-2da5a49cf500" providerId="AD" clId="Web-{9D10C490-0250-7BE3-9E07-38B86489BAA9}" dt="2022-03-27T17:43:52.141" v="155" actId="1076"/>
          <ac:grpSpMkLst>
            <pc:docMk/>
            <pc:sldMk cId="1483322462" sldId="497"/>
            <ac:grpSpMk id="232" creationId="{46ACD433-1125-55EE-61AF-83C61D560876}"/>
          </ac:grpSpMkLst>
        </pc:grpChg>
        <pc:grpChg chg="add mod">
          <ac:chgData name="Kai Meinke" userId="S::kai@delta-dao.com::f90ecb4e-61b0-4bfb-a2e1-2da5a49cf500" providerId="AD" clId="Web-{9D10C490-0250-7BE3-9E07-38B86489BAA9}" dt="2022-03-27T17:43:52.188" v="158" actId="1076"/>
          <ac:grpSpMkLst>
            <pc:docMk/>
            <pc:sldMk cId="1483322462" sldId="497"/>
            <ac:grpSpMk id="236" creationId="{D930B3DF-09CF-439E-0127-58AC326B8EE3}"/>
          </ac:grpSpMkLst>
        </pc:grpChg>
        <pc:grpChg chg="add mod">
          <ac:chgData name="Kai Meinke" userId="S::kai@delta-dao.com::f90ecb4e-61b0-4bfb-a2e1-2da5a49cf500" providerId="AD" clId="Web-{9D10C490-0250-7BE3-9E07-38B86489BAA9}" dt="2022-03-27T17:43:52.219" v="159" actId="1076"/>
          <ac:grpSpMkLst>
            <pc:docMk/>
            <pc:sldMk cId="1483322462" sldId="497"/>
            <ac:grpSpMk id="237" creationId="{84F8B313-EC67-5D54-8DAD-8744C371BEBF}"/>
          </ac:grpSpMkLst>
        </pc:grpChg>
        <pc:grpChg chg="del">
          <ac:chgData name="Kai Meinke" userId="S::kai@delta-dao.com::f90ecb4e-61b0-4bfb-a2e1-2da5a49cf500" providerId="AD" clId="Web-{9D10C490-0250-7BE3-9E07-38B86489BAA9}" dt="2022-03-27T17:42:16.515" v="32"/>
          <ac:grpSpMkLst>
            <pc:docMk/>
            <pc:sldMk cId="1483322462" sldId="497"/>
            <ac:grpSpMk id="239" creationId="{FCB114B2-F464-18B8-291E-696B76742E91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28" v="140"/>
          <ac:grpSpMkLst>
            <pc:docMk/>
            <pc:sldMk cId="1483322462" sldId="497"/>
            <ac:grpSpMk id="241" creationId="{1E5C6B62-61E2-E18A-5E06-1A9D20A85D77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28" v="139"/>
          <ac:grpSpMkLst>
            <pc:docMk/>
            <pc:sldMk cId="1483322462" sldId="497"/>
            <ac:grpSpMk id="242" creationId="{91956504-7EC4-0624-CB54-B216908CBA1E}"/>
          </ac:grpSpMkLst>
        </pc:grpChg>
        <pc:grpChg chg="add del">
          <ac:chgData name="Kai Meinke" userId="S::kai@delta-dao.com::f90ecb4e-61b0-4bfb-a2e1-2da5a49cf500" providerId="AD" clId="Web-{9D10C490-0250-7BE3-9E07-38B86489BAA9}" dt="2022-03-27T17:43:23.328" v="138"/>
          <ac:grpSpMkLst>
            <pc:docMk/>
            <pc:sldMk cId="1483322462" sldId="497"/>
            <ac:grpSpMk id="243" creationId="{F714352A-46B3-33D0-F726-FA6834C0E83A}"/>
          </ac:grpSpMkLst>
        </pc:grpChg>
        <pc:grpChg chg="add mod">
          <ac:chgData name="Kai Meinke" userId="S::kai@delta-dao.com::f90ecb4e-61b0-4bfb-a2e1-2da5a49cf500" providerId="AD" clId="Web-{9D10C490-0250-7BE3-9E07-38B86489BAA9}" dt="2022-03-27T17:43:52.266" v="162" actId="1076"/>
          <ac:grpSpMkLst>
            <pc:docMk/>
            <pc:sldMk cId="1483322462" sldId="497"/>
            <ac:grpSpMk id="267" creationId="{4FDF6F6A-7C64-76B2-8729-A0911F0DB921}"/>
          </ac:grpSpMkLst>
        </pc:grpChg>
        <pc:grpChg chg="add mod">
          <ac:chgData name="Kai Meinke" userId="S::kai@delta-dao.com::f90ecb4e-61b0-4bfb-a2e1-2da5a49cf500" providerId="AD" clId="Web-{9D10C490-0250-7BE3-9E07-38B86489BAA9}" dt="2022-03-27T17:43:52.297" v="163" actId="1076"/>
          <ac:grpSpMkLst>
            <pc:docMk/>
            <pc:sldMk cId="1483322462" sldId="497"/>
            <ac:grpSpMk id="268" creationId="{3B1B394A-111A-7423-8364-F5600A12A111}"/>
          </ac:grpSpMkLst>
        </pc:grpChg>
        <pc:grpChg chg="add mod">
          <ac:chgData name="Kai Meinke" userId="S::kai@delta-dao.com::f90ecb4e-61b0-4bfb-a2e1-2da5a49cf500" providerId="AD" clId="Web-{9D10C490-0250-7BE3-9E07-38B86489BAA9}" dt="2022-03-27T17:43:52.313" v="164" actId="1076"/>
          <ac:grpSpMkLst>
            <pc:docMk/>
            <pc:sldMk cId="1483322462" sldId="497"/>
            <ac:grpSpMk id="269" creationId="{745333AF-956D-D8B6-9597-39D350DC12BA}"/>
          </ac:grpSpMkLst>
        </pc:grpChg>
        <pc:grpChg chg="add mod">
          <ac:chgData name="Kai Meinke" userId="S::kai@delta-dao.com::f90ecb4e-61b0-4bfb-a2e1-2da5a49cf500" providerId="AD" clId="Web-{9D10C490-0250-7BE3-9E07-38B86489BAA9}" dt="2022-03-27T17:43:52.344" v="165" actId="1076"/>
          <ac:grpSpMkLst>
            <pc:docMk/>
            <pc:sldMk cId="1483322462" sldId="497"/>
            <ac:grpSpMk id="270" creationId="{AF36A706-6D72-E72E-8FC8-1B4A54524524}"/>
          </ac:grpSpMkLst>
        </pc:grpChg>
        <pc:grpChg chg="add mod">
          <ac:chgData name="Kai Meinke" userId="S::kai@delta-dao.com::f90ecb4e-61b0-4bfb-a2e1-2da5a49cf500" providerId="AD" clId="Web-{9D10C490-0250-7BE3-9E07-38B86489BAA9}" dt="2022-03-27T17:43:52.360" v="166" actId="1076"/>
          <ac:grpSpMkLst>
            <pc:docMk/>
            <pc:sldMk cId="1483322462" sldId="497"/>
            <ac:grpSpMk id="271" creationId="{125F6AAD-8CAE-40BF-5984-89E01BFA46BC}"/>
          </ac:grpSpMkLst>
        </pc:grpChg>
        <pc:grpChg chg="add mod">
          <ac:chgData name="Kai Meinke" userId="S::kai@delta-dao.com::f90ecb4e-61b0-4bfb-a2e1-2da5a49cf500" providerId="AD" clId="Web-{9D10C490-0250-7BE3-9E07-38B86489BAA9}" dt="2022-03-27T17:43:52.391" v="167" actId="1076"/>
          <ac:grpSpMkLst>
            <pc:docMk/>
            <pc:sldMk cId="1483322462" sldId="497"/>
            <ac:grpSpMk id="272" creationId="{4A8B9BE9-283B-5B1D-BC58-ACA0178E104D}"/>
          </ac:grpSpMkLst>
        </pc:grpChg>
        <pc:grpChg chg="add mod">
          <ac:chgData name="Kai Meinke" userId="S::kai@delta-dao.com::f90ecb4e-61b0-4bfb-a2e1-2da5a49cf500" providerId="AD" clId="Web-{9D10C490-0250-7BE3-9E07-38B86489BAA9}" dt="2022-03-27T17:43:52.422" v="168" actId="1076"/>
          <ac:grpSpMkLst>
            <pc:docMk/>
            <pc:sldMk cId="1483322462" sldId="497"/>
            <ac:grpSpMk id="273" creationId="{E9B0C2DD-EED6-8C58-BC2C-C00F7CAB2E6B}"/>
          </ac:grpSpMkLst>
        </pc:grpChg>
        <pc:grpChg chg="add mod">
          <ac:chgData name="Kai Meinke" userId="S::kai@delta-dao.com::f90ecb4e-61b0-4bfb-a2e1-2da5a49cf500" providerId="AD" clId="Web-{9D10C490-0250-7BE3-9E07-38B86489BAA9}" dt="2022-03-27T17:43:52.453" v="169" actId="1076"/>
          <ac:grpSpMkLst>
            <pc:docMk/>
            <pc:sldMk cId="1483322462" sldId="497"/>
            <ac:grpSpMk id="274" creationId="{3E7786BF-2CF8-CB16-A6F5-A3BD7B6F3ABE}"/>
          </ac:grpSpMkLst>
        </pc:grpChg>
        <pc:grpChg chg="add mod">
          <ac:chgData name="Kai Meinke" userId="S::kai@delta-dao.com::f90ecb4e-61b0-4bfb-a2e1-2da5a49cf500" providerId="AD" clId="Web-{9D10C490-0250-7BE3-9E07-38B86489BAA9}" dt="2022-03-27T17:43:52.532" v="173" actId="1076"/>
          <ac:grpSpMkLst>
            <pc:docMk/>
            <pc:sldMk cId="1483322462" sldId="497"/>
            <ac:grpSpMk id="278" creationId="{E2B8D2C0-6CDD-3845-C42C-B7C22114B4AB}"/>
          </ac:grpSpMkLst>
        </pc:grpChg>
        <pc:grpChg chg="add mod">
          <ac:chgData name="Kai Meinke" userId="S::kai@delta-dao.com::f90ecb4e-61b0-4bfb-a2e1-2da5a49cf500" providerId="AD" clId="Web-{9D10C490-0250-7BE3-9E07-38B86489BAA9}" dt="2022-03-27T17:43:52.578" v="175" actId="1076"/>
          <ac:grpSpMkLst>
            <pc:docMk/>
            <pc:sldMk cId="1483322462" sldId="497"/>
            <ac:grpSpMk id="280" creationId="{366D9078-2C79-8C2C-A6D8-8BE8D695080E}"/>
          </ac:grpSpMkLst>
        </pc:grpChg>
        <pc:grpChg chg="add mod">
          <ac:chgData name="Kai Meinke" userId="S::kai@delta-dao.com::f90ecb4e-61b0-4bfb-a2e1-2da5a49cf500" providerId="AD" clId="Web-{9D10C490-0250-7BE3-9E07-38B86489BAA9}" dt="2022-03-27T17:43:52.610" v="176" actId="1076"/>
          <ac:grpSpMkLst>
            <pc:docMk/>
            <pc:sldMk cId="1483322462" sldId="497"/>
            <ac:grpSpMk id="281" creationId="{82828B07-B744-F073-2571-65A36EF81152}"/>
          </ac:grpSpMkLst>
        </pc:grpChg>
        <pc:grpChg chg="add mod">
          <ac:chgData name="Kai Meinke" userId="S::kai@delta-dao.com::f90ecb4e-61b0-4bfb-a2e1-2da5a49cf500" providerId="AD" clId="Web-{9D10C490-0250-7BE3-9E07-38B86489BAA9}" dt="2022-03-27T17:43:52.641" v="177" actId="1076"/>
          <ac:grpSpMkLst>
            <pc:docMk/>
            <pc:sldMk cId="1483322462" sldId="497"/>
            <ac:grpSpMk id="282" creationId="{2C6BF3DD-AFF3-78DB-FC5E-98A131CBCB8F}"/>
          </ac:grpSpMkLst>
        </pc:grpChg>
        <pc:grpChg chg="add mod">
          <ac:chgData name="Kai Meinke" userId="S::kai@delta-dao.com::f90ecb4e-61b0-4bfb-a2e1-2da5a49cf500" providerId="AD" clId="Web-{9D10C490-0250-7BE3-9E07-38B86489BAA9}" dt="2022-03-27T17:43:52.672" v="179" actId="1076"/>
          <ac:grpSpMkLst>
            <pc:docMk/>
            <pc:sldMk cId="1483322462" sldId="497"/>
            <ac:grpSpMk id="284" creationId="{B8E4A753-4801-DFCC-8D67-1FBFA44EA307}"/>
          </ac:grpSpMkLst>
        </pc:grpChg>
        <pc:grpChg chg="add mod">
          <ac:chgData name="Kai Meinke" userId="S::kai@delta-dao.com::f90ecb4e-61b0-4bfb-a2e1-2da5a49cf500" providerId="AD" clId="Web-{9D10C490-0250-7BE3-9E07-38B86489BAA9}" dt="2022-03-27T17:43:52.688" v="180" actId="1076"/>
          <ac:grpSpMkLst>
            <pc:docMk/>
            <pc:sldMk cId="1483322462" sldId="497"/>
            <ac:grpSpMk id="285" creationId="{6CBDC4D3-D835-97F8-B512-3241E476146E}"/>
          </ac:grpSpMkLst>
        </pc:grpChg>
        <pc:grpChg chg="add mod">
          <ac:chgData name="Kai Meinke" userId="S::kai@delta-dao.com::f90ecb4e-61b0-4bfb-a2e1-2da5a49cf500" providerId="AD" clId="Web-{9D10C490-0250-7BE3-9E07-38B86489BAA9}" dt="2022-03-27T17:43:52.719" v="182" actId="1076"/>
          <ac:grpSpMkLst>
            <pc:docMk/>
            <pc:sldMk cId="1483322462" sldId="497"/>
            <ac:grpSpMk id="287" creationId="{F494DFE7-A3DF-2A01-BD21-F85F82D130F1}"/>
          </ac:grpSpMkLst>
        </pc:grpChg>
        <pc:picChg chg="add del">
          <ac:chgData name="Kai Meinke" userId="S::kai@delta-dao.com::f90ecb4e-61b0-4bfb-a2e1-2da5a49cf500" providerId="AD" clId="Web-{9D10C490-0250-7BE3-9E07-38B86489BAA9}" dt="2022-03-27T17:43:23.328" v="130"/>
          <ac:picMkLst>
            <pc:docMk/>
            <pc:sldMk cId="1483322462" sldId="497"/>
            <ac:picMk id="65" creationId="{83342DCB-0F64-A8BB-6349-12F078B822CF}"/>
          </ac:picMkLst>
        </pc:picChg>
        <pc:picChg chg="add del">
          <ac:chgData name="Kai Meinke" userId="S::kai@delta-dao.com::f90ecb4e-61b0-4bfb-a2e1-2da5a49cf500" providerId="AD" clId="Web-{9D10C490-0250-7BE3-9E07-38B86489BAA9}" dt="2022-03-27T17:43:23.328" v="112"/>
          <ac:picMkLst>
            <pc:docMk/>
            <pc:sldMk cId="1483322462" sldId="497"/>
            <ac:picMk id="83" creationId="{B8739890-6B45-38CF-FFB6-239DD75A5FA6}"/>
          </ac:picMkLst>
        </pc:picChg>
        <pc:picChg chg="add">
          <ac:chgData name="Kai Meinke" userId="S::kai@delta-dao.com::f90ecb4e-61b0-4bfb-a2e1-2da5a49cf500" providerId="AD" clId="Web-{9D10C490-0250-7BE3-9E07-38B86489BAA9}" dt="2022-03-27T17:42:39.312" v="64"/>
          <ac:picMkLst>
            <pc:docMk/>
            <pc:sldMk cId="1483322462" sldId="497"/>
            <ac:picMk id="92" creationId="{9EC0CE06-E01F-8559-C419-C81E2E9B8286}"/>
          </ac:picMkLst>
        </pc:picChg>
        <pc:picChg chg="add">
          <ac:chgData name="Kai Meinke" userId="S::kai@delta-dao.com::f90ecb4e-61b0-4bfb-a2e1-2da5a49cf500" providerId="AD" clId="Web-{9D10C490-0250-7BE3-9E07-38B86489BAA9}" dt="2022-03-27T17:42:39.312" v="64"/>
          <ac:picMkLst>
            <pc:docMk/>
            <pc:sldMk cId="1483322462" sldId="497"/>
            <ac:picMk id="93" creationId="{8DC4CD9C-65DD-0E7D-A94A-0EAFDD2821A0}"/>
          </ac:picMkLst>
        </pc:picChg>
        <pc:picChg chg="add">
          <ac:chgData name="Kai Meinke" userId="S::kai@delta-dao.com::f90ecb4e-61b0-4bfb-a2e1-2da5a49cf500" providerId="AD" clId="Web-{9D10C490-0250-7BE3-9E07-38B86489BAA9}" dt="2022-03-27T17:42:39.312" v="64"/>
          <ac:picMkLst>
            <pc:docMk/>
            <pc:sldMk cId="1483322462" sldId="497"/>
            <ac:picMk id="95" creationId="{383EEF83-5AE9-7676-799F-1F010C489695}"/>
          </ac:picMkLst>
        </pc:picChg>
        <pc:picChg chg="add">
          <ac:chgData name="Kai Meinke" userId="S::kai@delta-dao.com::f90ecb4e-61b0-4bfb-a2e1-2da5a49cf500" providerId="AD" clId="Web-{9D10C490-0250-7BE3-9E07-38B86489BAA9}" dt="2022-03-27T17:42:39.312" v="64"/>
          <ac:picMkLst>
            <pc:docMk/>
            <pc:sldMk cId="1483322462" sldId="497"/>
            <ac:picMk id="96" creationId="{559E1C30-2157-0233-9465-F93C075555D2}"/>
          </ac:picMkLst>
        </pc:picChg>
        <pc:picChg chg="add">
          <ac:chgData name="Kai Meinke" userId="S::kai@delta-dao.com::f90ecb4e-61b0-4bfb-a2e1-2da5a49cf500" providerId="AD" clId="Web-{9D10C490-0250-7BE3-9E07-38B86489BAA9}" dt="2022-03-27T17:42:39.312" v="64"/>
          <ac:picMkLst>
            <pc:docMk/>
            <pc:sldMk cId="1483322462" sldId="497"/>
            <ac:picMk id="97" creationId="{76DB122B-3E39-3C69-AF96-EA749C690EC5}"/>
          </ac:picMkLst>
        </pc:picChg>
        <pc:picChg chg="add">
          <ac:chgData name="Kai Meinke" userId="S::kai@delta-dao.com::f90ecb4e-61b0-4bfb-a2e1-2da5a49cf500" providerId="AD" clId="Web-{9D10C490-0250-7BE3-9E07-38B86489BAA9}" dt="2022-03-27T17:42:39.312" v="64"/>
          <ac:picMkLst>
            <pc:docMk/>
            <pc:sldMk cId="1483322462" sldId="497"/>
            <ac:picMk id="98" creationId="{0F9EF27D-7428-2512-D7C7-9FB13D75FB70}"/>
          </ac:picMkLst>
        </pc:picChg>
        <pc:picChg chg="add">
          <ac:chgData name="Kai Meinke" userId="S::kai@delta-dao.com::f90ecb4e-61b0-4bfb-a2e1-2da5a49cf500" providerId="AD" clId="Web-{9D10C490-0250-7BE3-9E07-38B86489BAA9}" dt="2022-03-27T17:42:39.312" v="64"/>
          <ac:picMkLst>
            <pc:docMk/>
            <pc:sldMk cId="1483322462" sldId="497"/>
            <ac:picMk id="99" creationId="{BC0B956F-A380-5402-FE8E-0ECDCDE2B283}"/>
          </ac:picMkLst>
        </pc:picChg>
        <pc:picChg chg="add">
          <ac:chgData name="Kai Meinke" userId="S::kai@delta-dao.com::f90ecb4e-61b0-4bfb-a2e1-2da5a49cf500" providerId="AD" clId="Web-{9D10C490-0250-7BE3-9E07-38B86489BAA9}" dt="2022-03-27T17:42:39.312" v="64"/>
          <ac:picMkLst>
            <pc:docMk/>
            <pc:sldMk cId="1483322462" sldId="497"/>
            <ac:picMk id="102" creationId="{A3260FFA-D6DD-E678-542B-19FA23932293}"/>
          </ac:picMkLst>
        </pc:picChg>
        <pc:picChg chg="add">
          <ac:chgData name="Kai Meinke" userId="S::kai@delta-dao.com::f90ecb4e-61b0-4bfb-a2e1-2da5a49cf500" providerId="AD" clId="Web-{9D10C490-0250-7BE3-9E07-38B86489BAA9}" dt="2022-03-27T17:42:39.312" v="64"/>
          <ac:picMkLst>
            <pc:docMk/>
            <pc:sldMk cId="1483322462" sldId="497"/>
            <ac:picMk id="104" creationId="{5C727ECF-70D6-7687-B615-6822D7BC5681}"/>
          </ac:picMkLst>
        </pc:picChg>
        <pc:picChg chg="add">
          <ac:chgData name="Kai Meinke" userId="S::kai@delta-dao.com::f90ecb4e-61b0-4bfb-a2e1-2da5a49cf500" providerId="AD" clId="Web-{9D10C490-0250-7BE3-9E07-38B86489BAA9}" dt="2022-03-27T17:42:39.312" v="64"/>
          <ac:picMkLst>
            <pc:docMk/>
            <pc:sldMk cId="1483322462" sldId="497"/>
            <ac:picMk id="106" creationId="{3473B846-706C-9BFE-98B0-F8C9395788EB}"/>
          </ac:picMkLst>
        </pc:picChg>
        <pc:picChg chg="add">
          <ac:chgData name="Kai Meinke" userId="S::kai@delta-dao.com::f90ecb4e-61b0-4bfb-a2e1-2da5a49cf500" providerId="AD" clId="Web-{9D10C490-0250-7BE3-9E07-38B86489BAA9}" dt="2022-03-27T17:42:39.312" v="64"/>
          <ac:picMkLst>
            <pc:docMk/>
            <pc:sldMk cId="1483322462" sldId="497"/>
            <ac:picMk id="116" creationId="{41AC8718-6DE4-6879-6959-395A2F55852D}"/>
          </ac:picMkLst>
        </pc:picChg>
        <pc:picChg chg="add">
          <ac:chgData name="Kai Meinke" userId="S::kai@delta-dao.com::f90ecb4e-61b0-4bfb-a2e1-2da5a49cf500" providerId="AD" clId="Web-{9D10C490-0250-7BE3-9E07-38B86489BAA9}" dt="2022-03-27T17:42:39.312" v="64"/>
          <ac:picMkLst>
            <pc:docMk/>
            <pc:sldMk cId="1483322462" sldId="497"/>
            <ac:picMk id="118" creationId="{D8D44933-70CB-4391-7EF4-6F48D0BEC1C0}"/>
          </ac:picMkLst>
        </pc:picChg>
        <pc:picChg chg="add">
          <ac:chgData name="Kai Meinke" userId="S::kai@delta-dao.com::f90ecb4e-61b0-4bfb-a2e1-2da5a49cf500" providerId="AD" clId="Web-{9D10C490-0250-7BE3-9E07-38B86489BAA9}" dt="2022-03-27T17:42:39.312" v="64"/>
          <ac:picMkLst>
            <pc:docMk/>
            <pc:sldMk cId="1483322462" sldId="497"/>
            <ac:picMk id="120" creationId="{148214D6-E8CB-877F-25DC-CAF7F1649B88}"/>
          </ac:picMkLst>
        </pc:picChg>
        <pc:picChg chg="add">
          <ac:chgData name="Kai Meinke" userId="S::kai@delta-dao.com::f90ecb4e-61b0-4bfb-a2e1-2da5a49cf500" providerId="AD" clId="Web-{9D10C490-0250-7BE3-9E07-38B86489BAA9}" dt="2022-03-27T17:42:39.312" v="64"/>
          <ac:picMkLst>
            <pc:docMk/>
            <pc:sldMk cId="1483322462" sldId="497"/>
            <ac:picMk id="122" creationId="{C5EFE777-F2AE-FA57-59AE-F823DB8A4B1E}"/>
          </ac:picMkLst>
        </pc:picChg>
        <pc:picChg chg="add">
          <ac:chgData name="Kai Meinke" userId="S::kai@delta-dao.com::f90ecb4e-61b0-4bfb-a2e1-2da5a49cf500" providerId="AD" clId="Web-{9D10C490-0250-7BE3-9E07-38B86489BAA9}" dt="2022-03-27T17:42:39.312" v="64"/>
          <ac:picMkLst>
            <pc:docMk/>
            <pc:sldMk cId="1483322462" sldId="497"/>
            <ac:picMk id="123" creationId="{02FAAA53-6186-A012-2344-CBC9005A8C98}"/>
          </ac:picMkLst>
        </pc:picChg>
        <pc:picChg chg="add">
          <ac:chgData name="Kai Meinke" userId="S::kai@delta-dao.com::f90ecb4e-61b0-4bfb-a2e1-2da5a49cf500" providerId="AD" clId="Web-{9D10C490-0250-7BE3-9E07-38B86489BAA9}" dt="2022-03-27T17:42:39.312" v="64"/>
          <ac:picMkLst>
            <pc:docMk/>
            <pc:sldMk cId="1483322462" sldId="497"/>
            <ac:picMk id="125" creationId="{623B70F9-AE05-F897-7F81-077113F0B8ED}"/>
          </ac:picMkLst>
        </pc:picChg>
        <pc:picChg chg="add">
          <ac:chgData name="Kai Meinke" userId="S::kai@delta-dao.com::f90ecb4e-61b0-4bfb-a2e1-2da5a49cf500" providerId="AD" clId="Web-{9D10C490-0250-7BE3-9E07-38B86489BAA9}" dt="2022-03-27T17:42:39.312" v="64"/>
          <ac:picMkLst>
            <pc:docMk/>
            <pc:sldMk cId="1483322462" sldId="497"/>
            <ac:picMk id="128" creationId="{1EED7E44-DDA6-D23A-B307-9130E662457E}"/>
          </ac:picMkLst>
        </pc:picChg>
        <pc:picChg chg="add del">
          <ac:chgData name="Kai Meinke" userId="S::kai@delta-dao.com::f90ecb4e-61b0-4bfb-a2e1-2da5a49cf500" providerId="AD" clId="Web-{9D10C490-0250-7BE3-9E07-38B86489BAA9}" dt="2022-03-27T17:43:23.313" v="97"/>
          <ac:picMkLst>
            <pc:docMk/>
            <pc:sldMk cId="1483322462" sldId="497"/>
            <ac:picMk id="137" creationId="{83342DCB-0F64-A8BB-6349-12F078B822CF}"/>
          </ac:picMkLst>
        </pc:picChg>
        <pc:picChg chg="add del">
          <ac:chgData name="Kai Meinke" userId="S::kai@delta-dao.com::f90ecb4e-61b0-4bfb-a2e1-2da5a49cf500" providerId="AD" clId="Web-{9D10C490-0250-7BE3-9E07-38B86489BAA9}" dt="2022-03-27T17:43:23.313" v="80"/>
          <ac:picMkLst>
            <pc:docMk/>
            <pc:sldMk cId="1483322462" sldId="497"/>
            <ac:picMk id="157" creationId="{B8739890-6B45-38CF-FFB6-239DD75A5FA6}"/>
          </ac:picMkLst>
        </pc:picChg>
        <pc:picChg chg="add">
          <ac:chgData name="Kai Meinke" userId="S::kai@delta-dao.com::f90ecb4e-61b0-4bfb-a2e1-2da5a49cf500" providerId="AD" clId="Web-{9D10C490-0250-7BE3-9E07-38B86489BAA9}" dt="2022-03-27T17:42:46.218" v="65"/>
          <ac:picMkLst>
            <pc:docMk/>
            <pc:sldMk cId="1483322462" sldId="497"/>
            <ac:picMk id="166" creationId="{9EC0CE06-E01F-8559-C419-C81E2E9B8286}"/>
          </ac:picMkLst>
        </pc:picChg>
        <pc:picChg chg="add">
          <ac:chgData name="Kai Meinke" userId="S::kai@delta-dao.com::f90ecb4e-61b0-4bfb-a2e1-2da5a49cf500" providerId="AD" clId="Web-{9D10C490-0250-7BE3-9E07-38B86489BAA9}" dt="2022-03-27T17:42:46.218" v="65"/>
          <ac:picMkLst>
            <pc:docMk/>
            <pc:sldMk cId="1483322462" sldId="497"/>
            <ac:picMk id="167" creationId="{8DC4CD9C-65DD-0E7D-A94A-0EAFDD2821A0}"/>
          </ac:picMkLst>
        </pc:picChg>
        <pc:picChg chg="add">
          <ac:chgData name="Kai Meinke" userId="S::kai@delta-dao.com::f90ecb4e-61b0-4bfb-a2e1-2da5a49cf500" providerId="AD" clId="Web-{9D10C490-0250-7BE3-9E07-38B86489BAA9}" dt="2022-03-27T17:42:46.218" v="65"/>
          <ac:picMkLst>
            <pc:docMk/>
            <pc:sldMk cId="1483322462" sldId="497"/>
            <ac:picMk id="169" creationId="{383EEF83-5AE9-7676-799F-1F010C489695}"/>
          </ac:picMkLst>
        </pc:picChg>
        <pc:picChg chg="add">
          <ac:chgData name="Kai Meinke" userId="S::kai@delta-dao.com::f90ecb4e-61b0-4bfb-a2e1-2da5a49cf500" providerId="AD" clId="Web-{9D10C490-0250-7BE3-9E07-38B86489BAA9}" dt="2022-03-27T17:42:46.218" v="65"/>
          <ac:picMkLst>
            <pc:docMk/>
            <pc:sldMk cId="1483322462" sldId="497"/>
            <ac:picMk id="170" creationId="{559E1C30-2157-0233-9465-F93C075555D2}"/>
          </ac:picMkLst>
        </pc:picChg>
        <pc:picChg chg="add">
          <ac:chgData name="Kai Meinke" userId="S::kai@delta-dao.com::f90ecb4e-61b0-4bfb-a2e1-2da5a49cf500" providerId="AD" clId="Web-{9D10C490-0250-7BE3-9E07-38B86489BAA9}" dt="2022-03-27T17:42:46.218" v="65"/>
          <ac:picMkLst>
            <pc:docMk/>
            <pc:sldMk cId="1483322462" sldId="497"/>
            <ac:picMk id="171" creationId="{76DB122B-3E39-3C69-AF96-EA749C690EC5}"/>
          </ac:picMkLst>
        </pc:picChg>
        <pc:picChg chg="add">
          <ac:chgData name="Kai Meinke" userId="S::kai@delta-dao.com::f90ecb4e-61b0-4bfb-a2e1-2da5a49cf500" providerId="AD" clId="Web-{9D10C490-0250-7BE3-9E07-38B86489BAA9}" dt="2022-03-27T17:42:46.218" v="65"/>
          <ac:picMkLst>
            <pc:docMk/>
            <pc:sldMk cId="1483322462" sldId="497"/>
            <ac:picMk id="172" creationId="{0F9EF27D-7428-2512-D7C7-9FB13D75FB70}"/>
          </ac:picMkLst>
        </pc:picChg>
        <pc:picChg chg="add">
          <ac:chgData name="Kai Meinke" userId="S::kai@delta-dao.com::f90ecb4e-61b0-4bfb-a2e1-2da5a49cf500" providerId="AD" clId="Web-{9D10C490-0250-7BE3-9E07-38B86489BAA9}" dt="2022-03-27T17:42:46.218" v="65"/>
          <ac:picMkLst>
            <pc:docMk/>
            <pc:sldMk cId="1483322462" sldId="497"/>
            <ac:picMk id="173" creationId="{BC0B956F-A380-5402-FE8E-0ECDCDE2B283}"/>
          </ac:picMkLst>
        </pc:picChg>
        <pc:picChg chg="add">
          <ac:chgData name="Kai Meinke" userId="S::kai@delta-dao.com::f90ecb4e-61b0-4bfb-a2e1-2da5a49cf500" providerId="AD" clId="Web-{9D10C490-0250-7BE3-9E07-38B86489BAA9}" dt="2022-03-27T17:42:46.218" v="65"/>
          <ac:picMkLst>
            <pc:docMk/>
            <pc:sldMk cId="1483322462" sldId="497"/>
            <ac:picMk id="176" creationId="{A3260FFA-D6DD-E678-542B-19FA23932293}"/>
          </ac:picMkLst>
        </pc:picChg>
        <pc:picChg chg="add">
          <ac:chgData name="Kai Meinke" userId="S::kai@delta-dao.com::f90ecb4e-61b0-4bfb-a2e1-2da5a49cf500" providerId="AD" clId="Web-{9D10C490-0250-7BE3-9E07-38B86489BAA9}" dt="2022-03-27T17:42:46.218" v="65"/>
          <ac:picMkLst>
            <pc:docMk/>
            <pc:sldMk cId="1483322462" sldId="497"/>
            <ac:picMk id="178" creationId="{5C727ECF-70D6-7687-B615-6822D7BC5681}"/>
          </ac:picMkLst>
        </pc:picChg>
        <pc:picChg chg="add">
          <ac:chgData name="Kai Meinke" userId="S::kai@delta-dao.com::f90ecb4e-61b0-4bfb-a2e1-2da5a49cf500" providerId="AD" clId="Web-{9D10C490-0250-7BE3-9E07-38B86489BAA9}" dt="2022-03-27T17:42:46.218" v="65"/>
          <ac:picMkLst>
            <pc:docMk/>
            <pc:sldMk cId="1483322462" sldId="497"/>
            <ac:picMk id="180" creationId="{3473B846-706C-9BFE-98B0-F8C9395788EB}"/>
          </ac:picMkLst>
        </pc:picChg>
        <pc:picChg chg="add">
          <ac:chgData name="Kai Meinke" userId="S::kai@delta-dao.com::f90ecb4e-61b0-4bfb-a2e1-2da5a49cf500" providerId="AD" clId="Web-{9D10C490-0250-7BE3-9E07-38B86489BAA9}" dt="2022-03-27T17:42:46.218" v="65"/>
          <ac:picMkLst>
            <pc:docMk/>
            <pc:sldMk cId="1483322462" sldId="497"/>
            <ac:picMk id="191" creationId="{41AC8718-6DE4-6879-6959-395A2F55852D}"/>
          </ac:picMkLst>
        </pc:picChg>
        <pc:picChg chg="add">
          <ac:chgData name="Kai Meinke" userId="S::kai@delta-dao.com::f90ecb4e-61b0-4bfb-a2e1-2da5a49cf500" providerId="AD" clId="Web-{9D10C490-0250-7BE3-9E07-38B86489BAA9}" dt="2022-03-27T17:42:46.218" v="65"/>
          <ac:picMkLst>
            <pc:docMk/>
            <pc:sldMk cId="1483322462" sldId="497"/>
            <ac:picMk id="193" creationId="{D8D44933-70CB-4391-7EF4-6F48D0BEC1C0}"/>
          </ac:picMkLst>
        </pc:picChg>
        <pc:picChg chg="add">
          <ac:chgData name="Kai Meinke" userId="S::kai@delta-dao.com::f90ecb4e-61b0-4bfb-a2e1-2da5a49cf500" providerId="AD" clId="Web-{9D10C490-0250-7BE3-9E07-38B86489BAA9}" dt="2022-03-27T17:42:46.218" v="65"/>
          <ac:picMkLst>
            <pc:docMk/>
            <pc:sldMk cId="1483322462" sldId="497"/>
            <ac:picMk id="196" creationId="{148214D6-E8CB-877F-25DC-CAF7F1649B88}"/>
          </ac:picMkLst>
        </pc:picChg>
        <pc:picChg chg="del">
          <ac:chgData name="Kai Meinke" userId="S::kai@delta-dao.com::f90ecb4e-61b0-4bfb-a2e1-2da5a49cf500" providerId="AD" clId="Web-{9D10C490-0250-7BE3-9E07-38B86489BAA9}" dt="2022-03-27T17:42:16.515" v="48"/>
          <ac:picMkLst>
            <pc:docMk/>
            <pc:sldMk cId="1483322462" sldId="497"/>
            <ac:picMk id="200" creationId="{9B769FE9-1587-84C1-A988-37DE7ADEAF34}"/>
          </ac:picMkLst>
        </pc:picChg>
        <pc:picChg chg="del">
          <ac:chgData name="Kai Meinke" userId="S::kai@delta-dao.com::f90ecb4e-61b0-4bfb-a2e1-2da5a49cf500" providerId="AD" clId="Web-{9D10C490-0250-7BE3-9E07-38B86489BAA9}" dt="2022-03-27T17:42:16.515" v="46"/>
          <ac:picMkLst>
            <pc:docMk/>
            <pc:sldMk cId="1483322462" sldId="497"/>
            <ac:picMk id="202" creationId="{BAFCA978-1AD1-1732-388D-8A9470A22ED5}"/>
          </ac:picMkLst>
        </pc:picChg>
        <pc:picChg chg="del">
          <ac:chgData name="Kai Meinke" userId="S::kai@delta-dao.com::f90ecb4e-61b0-4bfb-a2e1-2da5a49cf500" providerId="AD" clId="Web-{9D10C490-0250-7BE3-9E07-38B86489BAA9}" dt="2022-03-27T17:42:16.515" v="43"/>
          <ac:picMkLst>
            <pc:docMk/>
            <pc:sldMk cId="1483322462" sldId="497"/>
            <ac:picMk id="206" creationId="{CDCAB7A7-8F41-1509-9720-9360B8D42163}"/>
          </ac:picMkLst>
        </pc:picChg>
        <pc:picChg chg="del">
          <ac:chgData name="Kai Meinke" userId="S::kai@delta-dao.com::f90ecb4e-61b0-4bfb-a2e1-2da5a49cf500" providerId="AD" clId="Web-{9D10C490-0250-7BE3-9E07-38B86489BAA9}" dt="2022-03-27T17:42:16.515" v="38"/>
          <ac:picMkLst>
            <pc:docMk/>
            <pc:sldMk cId="1483322462" sldId="497"/>
            <ac:picMk id="212" creationId="{78256A8A-8C10-FB3A-60A6-252A8FA917B9}"/>
          </ac:picMkLst>
        </pc:picChg>
        <pc:picChg chg="del">
          <ac:chgData name="Kai Meinke" userId="S::kai@delta-dao.com::f90ecb4e-61b0-4bfb-a2e1-2da5a49cf500" providerId="AD" clId="Web-{9D10C490-0250-7BE3-9E07-38B86489BAA9}" dt="2022-03-27T17:42:16.515" v="37"/>
          <ac:picMkLst>
            <pc:docMk/>
            <pc:sldMk cId="1483322462" sldId="497"/>
            <ac:picMk id="213" creationId="{E23162AC-8330-23A2-1676-830EAC3E5667}"/>
          </ac:picMkLst>
        </pc:picChg>
        <pc:picChg chg="add">
          <ac:chgData name="Kai Meinke" userId="S::kai@delta-dao.com::f90ecb4e-61b0-4bfb-a2e1-2da5a49cf500" providerId="AD" clId="Web-{9D10C490-0250-7BE3-9E07-38B86489BAA9}" dt="2022-03-27T17:42:46.218" v="65"/>
          <ac:picMkLst>
            <pc:docMk/>
            <pc:sldMk cId="1483322462" sldId="497"/>
            <ac:picMk id="216" creationId="{C5EFE777-F2AE-FA57-59AE-F823DB8A4B1E}"/>
          </ac:picMkLst>
        </pc:picChg>
        <pc:picChg chg="add">
          <ac:chgData name="Kai Meinke" userId="S::kai@delta-dao.com::f90ecb4e-61b0-4bfb-a2e1-2da5a49cf500" providerId="AD" clId="Web-{9D10C490-0250-7BE3-9E07-38B86489BAA9}" dt="2022-03-27T17:42:46.218" v="65"/>
          <ac:picMkLst>
            <pc:docMk/>
            <pc:sldMk cId="1483322462" sldId="497"/>
            <ac:picMk id="220" creationId="{02FAAA53-6186-A012-2344-CBC9005A8C98}"/>
          </ac:picMkLst>
        </pc:picChg>
        <pc:picChg chg="add">
          <ac:chgData name="Kai Meinke" userId="S::kai@delta-dao.com::f90ecb4e-61b0-4bfb-a2e1-2da5a49cf500" providerId="AD" clId="Web-{9D10C490-0250-7BE3-9E07-38B86489BAA9}" dt="2022-03-27T17:42:46.218" v="65"/>
          <ac:picMkLst>
            <pc:docMk/>
            <pc:sldMk cId="1483322462" sldId="497"/>
            <ac:picMk id="222" creationId="{623B70F9-AE05-F897-7F81-077113F0B8ED}"/>
          </ac:picMkLst>
        </pc:picChg>
        <pc:picChg chg="add">
          <ac:chgData name="Kai Meinke" userId="S::kai@delta-dao.com::f90ecb4e-61b0-4bfb-a2e1-2da5a49cf500" providerId="AD" clId="Web-{9D10C490-0250-7BE3-9E07-38B86489BAA9}" dt="2022-03-27T17:42:46.218" v="65"/>
          <ac:picMkLst>
            <pc:docMk/>
            <pc:sldMk cId="1483322462" sldId="497"/>
            <ac:picMk id="224" creationId="{1EED7E44-DDA6-D23A-B307-9130E662457E}"/>
          </ac:picMkLst>
        </pc:picChg>
        <pc:picChg chg="add mod">
          <ac:chgData name="Kai Meinke" userId="S::kai@delta-dao.com::f90ecb4e-61b0-4bfb-a2e1-2da5a49cf500" providerId="AD" clId="Web-{9D10C490-0250-7BE3-9E07-38B86489BAA9}" dt="2022-03-27T17:43:52.157" v="156" actId="1076"/>
          <ac:picMkLst>
            <pc:docMk/>
            <pc:sldMk cId="1483322462" sldId="497"/>
            <ac:picMk id="233" creationId="{6034B6F4-DF79-18E0-EC55-2736BD33BA85}"/>
          </ac:picMkLst>
        </pc:picChg>
        <pc:picChg chg="del">
          <ac:chgData name="Kai Meinke" userId="S::kai@delta-dao.com::f90ecb4e-61b0-4bfb-a2e1-2da5a49cf500" providerId="AD" clId="Web-{9D10C490-0250-7BE3-9E07-38B86489BAA9}" dt="2022-03-27T17:42:16.515" v="31"/>
          <ac:picMkLst>
            <pc:docMk/>
            <pc:sldMk cId="1483322462" sldId="497"/>
            <ac:picMk id="240" creationId="{8BF15D82-646C-2F50-29B2-E2DF9DDCD79B}"/>
          </ac:picMkLst>
        </pc:picChg>
        <pc:picChg chg="add mod">
          <ac:chgData name="Kai Meinke" userId="S::kai@delta-dao.com::f90ecb4e-61b0-4bfb-a2e1-2da5a49cf500" providerId="AD" clId="Web-{9D10C490-0250-7BE3-9E07-38B86489BAA9}" dt="2022-03-27T17:43:52.547" v="174" actId="1076"/>
          <ac:picMkLst>
            <pc:docMk/>
            <pc:sldMk cId="1483322462" sldId="497"/>
            <ac:picMk id="279" creationId="{206EC9DC-7D0E-77F6-8336-FAE5C6A9F66A}"/>
          </ac:picMkLst>
        </pc:picChg>
        <pc:picChg chg="add">
          <ac:chgData name="Kai Meinke" userId="S::kai@delta-dao.com::f90ecb4e-61b0-4bfb-a2e1-2da5a49cf500" providerId="AD" clId="Web-{9D10C490-0250-7BE3-9E07-38B86489BAA9}" dt="2022-03-27T17:43:31.484" v="146"/>
          <ac:picMkLst>
            <pc:docMk/>
            <pc:sldMk cId="1483322462" sldId="497"/>
            <ac:picMk id="288" creationId="{58988D4D-2252-2DD9-FCB8-C4B0A5EC530E}"/>
          </ac:picMkLst>
        </pc:picChg>
        <pc:picChg chg="add">
          <ac:chgData name="Kai Meinke" userId="S::kai@delta-dao.com::f90ecb4e-61b0-4bfb-a2e1-2da5a49cf500" providerId="AD" clId="Web-{9D10C490-0250-7BE3-9E07-38B86489BAA9}" dt="2022-03-27T17:43:31.484" v="146"/>
          <ac:picMkLst>
            <pc:docMk/>
            <pc:sldMk cId="1483322462" sldId="497"/>
            <ac:picMk id="289" creationId="{B06F8024-7D19-6E85-0A42-BF8E95EC97D0}"/>
          </ac:picMkLst>
        </pc:picChg>
        <pc:picChg chg="add">
          <ac:chgData name="Kai Meinke" userId="S::kai@delta-dao.com::f90ecb4e-61b0-4bfb-a2e1-2da5a49cf500" providerId="AD" clId="Web-{9D10C490-0250-7BE3-9E07-38B86489BAA9}" dt="2022-03-27T17:43:31.484" v="146"/>
          <ac:picMkLst>
            <pc:docMk/>
            <pc:sldMk cId="1483322462" sldId="497"/>
            <ac:picMk id="291" creationId="{6C12577D-8D52-5FC4-3D13-4BFCD19EC8AA}"/>
          </ac:picMkLst>
        </pc:picChg>
        <pc:picChg chg="add">
          <ac:chgData name="Kai Meinke" userId="S::kai@delta-dao.com::f90ecb4e-61b0-4bfb-a2e1-2da5a49cf500" providerId="AD" clId="Web-{9D10C490-0250-7BE3-9E07-38B86489BAA9}" dt="2022-03-27T17:43:31.484" v="146"/>
          <ac:picMkLst>
            <pc:docMk/>
            <pc:sldMk cId="1483322462" sldId="497"/>
            <ac:picMk id="292" creationId="{34A6C647-D399-7EA9-0C3B-889336F91172}"/>
          </ac:picMkLst>
        </pc:picChg>
        <pc:picChg chg="add">
          <ac:chgData name="Kai Meinke" userId="S::kai@delta-dao.com::f90ecb4e-61b0-4bfb-a2e1-2da5a49cf500" providerId="AD" clId="Web-{9D10C490-0250-7BE3-9E07-38B86489BAA9}" dt="2022-03-27T17:43:31.484" v="146"/>
          <ac:picMkLst>
            <pc:docMk/>
            <pc:sldMk cId="1483322462" sldId="497"/>
            <ac:picMk id="293" creationId="{ADC7E416-A7E1-8B00-5E69-431996C5D06C}"/>
          </ac:picMkLst>
        </pc:picChg>
        <pc:picChg chg="add">
          <ac:chgData name="Kai Meinke" userId="S::kai@delta-dao.com::f90ecb4e-61b0-4bfb-a2e1-2da5a49cf500" providerId="AD" clId="Web-{9D10C490-0250-7BE3-9E07-38B86489BAA9}" dt="2022-03-27T17:43:31.484" v="146"/>
          <ac:picMkLst>
            <pc:docMk/>
            <pc:sldMk cId="1483322462" sldId="497"/>
            <ac:picMk id="294" creationId="{D8BA1F54-0A6E-4726-207A-01ABF42C13FB}"/>
          </ac:picMkLst>
        </pc:picChg>
        <pc:picChg chg="add">
          <ac:chgData name="Kai Meinke" userId="S::kai@delta-dao.com::f90ecb4e-61b0-4bfb-a2e1-2da5a49cf500" providerId="AD" clId="Web-{9D10C490-0250-7BE3-9E07-38B86489BAA9}" dt="2022-03-27T17:43:31.484" v="146"/>
          <ac:picMkLst>
            <pc:docMk/>
            <pc:sldMk cId="1483322462" sldId="497"/>
            <ac:picMk id="295" creationId="{C5719474-62A8-819D-DE0E-1E551C99BE31}"/>
          </ac:picMkLst>
        </pc:picChg>
        <pc:picChg chg="add">
          <ac:chgData name="Kai Meinke" userId="S::kai@delta-dao.com::f90ecb4e-61b0-4bfb-a2e1-2da5a49cf500" providerId="AD" clId="Web-{9D10C490-0250-7BE3-9E07-38B86489BAA9}" dt="2022-03-27T17:43:31.484" v="146"/>
          <ac:picMkLst>
            <pc:docMk/>
            <pc:sldMk cId="1483322462" sldId="497"/>
            <ac:picMk id="298" creationId="{FFB8761F-65F3-7487-C9B6-64C3E1D9A383}"/>
          </ac:picMkLst>
        </pc:picChg>
        <pc:picChg chg="add">
          <ac:chgData name="Kai Meinke" userId="S::kai@delta-dao.com::f90ecb4e-61b0-4bfb-a2e1-2da5a49cf500" providerId="AD" clId="Web-{9D10C490-0250-7BE3-9E07-38B86489BAA9}" dt="2022-03-27T17:43:31.484" v="146"/>
          <ac:picMkLst>
            <pc:docMk/>
            <pc:sldMk cId="1483322462" sldId="497"/>
            <ac:picMk id="300" creationId="{66256BDA-7FE6-3804-B3F9-0515D867B57B}"/>
          </ac:picMkLst>
        </pc:picChg>
        <pc:picChg chg="add">
          <ac:chgData name="Kai Meinke" userId="S::kai@delta-dao.com::f90ecb4e-61b0-4bfb-a2e1-2da5a49cf500" providerId="AD" clId="Web-{9D10C490-0250-7BE3-9E07-38B86489BAA9}" dt="2022-03-27T17:43:31.484" v="146"/>
          <ac:picMkLst>
            <pc:docMk/>
            <pc:sldMk cId="1483322462" sldId="497"/>
            <ac:picMk id="302" creationId="{F98FFB8B-7876-2C6A-BC36-7C03B339B75C}"/>
          </ac:picMkLst>
        </pc:picChg>
        <pc:picChg chg="add">
          <ac:chgData name="Kai Meinke" userId="S::kai@delta-dao.com::f90ecb4e-61b0-4bfb-a2e1-2da5a49cf500" providerId="AD" clId="Web-{9D10C490-0250-7BE3-9E07-38B86489BAA9}" dt="2022-03-27T17:43:31.484" v="146"/>
          <ac:picMkLst>
            <pc:docMk/>
            <pc:sldMk cId="1483322462" sldId="497"/>
            <ac:picMk id="312" creationId="{8C76BDCC-B440-03FA-1FB0-EBC4537AF8C5}"/>
          </ac:picMkLst>
        </pc:picChg>
        <pc:picChg chg="add">
          <ac:chgData name="Kai Meinke" userId="S::kai@delta-dao.com::f90ecb4e-61b0-4bfb-a2e1-2da5a49cf500" providerId="AD" clId="Web-{9D10C490-0250-7BE3-9E07-38B86489BAA9}" dt="2022-03-27T17:43:31.484" v="146"/>
          <ac:picMkLst>
            <pc:docMk/>
            <pc:sldMk cId="1483322462" sldId="497"/>
            <ac:picMk id="314" creationId="{1333A3DF-8677-0F41-8E24-F6720827CBE5}"/>
          </ac:picMkLst>
        </pc:picChg>
        <pc:picChg chg="add">
          <ac:chgData name="Kai Meinke" userId="S::kai@delta-dao.com::f90ecb4e-61b0-4bfb-a2e1-2da5a49cf500" providerId="AD" clId="Web-{9D10C490-0250-7BE3-9E07-38B86489BAA9}" dt="2022-03-27T17:43:31.484" v="146"/>
          <ac:picMkLst>
            <pc:docMk/>
            <pc:sldMk cId="1483322462" sldId="497"/>
            <ac:picMk id="316" creationId="{C2EF08F7-DF06-C32B-CF12-E443395810C6}"/>
          </ac:picMkLst>
        </pc:picChg>
        <pc:picChg chg="add">
          <ac:chgData name="Kai Meinke" userId="S::kai@delta-dao.com::f90ecb4e-61b0-4bfb-a2e1-2da5a49cf500" providerId="AD" clId="Web-{9D10C490-0250-7BE3-9E07-38B86489BAA9}" dt="2022-03-27T17:43:31.484" v="146"/>
          <ac:picMkLst>
            <pc:docMk/>
            <pc:sldMk cId="1483322462" sldId="497"/>
            <ac:picMk id="318" creationId="{1A1A8D06-FE12-1376-8CB2-A4E6BEC78895}"/>
          </ac:picMkLst>
        </pc:picChg>
        <pc:picChg chg="add">
          <ac:chgData name="Kai Meinke" userId="S::kai@delta-dao.com::f90ecb4e-61b0-4bfb-a2e1-2da5a49cf500" providerId="AD" clId="Web-{9D10C490-0250-7BE3-9E07-38B86489BAA9}" dt="2022-03-27T17:43:31.484" v="146"/>
          <ac:picMkLst>
            <pc:docMk/>
            <pc:sldMk cId="1483322462" sldId="497"/>
            <ac:picMk id="319" creationId="{E53C6D93-BCDB-65FB-8797-58F21BB6BB2D}"/>
          </ac:picMkLst>
        </pc:picChg>
        <pc:picChg chg="add">
          <ac:chgData name="Kai Meinke" userId="S::kai@delta-dao.com::f90ecb4e-61b0-4bfb-a2e1-2da5a49cf500" providerId="AD" clId="Web-{9D10C490-0250-7BE3-9E07-38B86489BAA9}" dt="2022-03-27T17:43:31.484" v="146"/>
          <ac:picMkLst>
            <pc:docMk/>
            <pc:sldMk cId="1483322462" sldId="497"/>
            <ac:picMk id="321" creationId="{D6A2068E-9A05-BF9F-5D60-87AEC463CE8D}"/>
          </ac:picMkLst>
        </pc:picChg>
        <pc:picChg chg="add">
          <ac:chgData name="Kai Meinke" userId="S::kai@delta-dao.com::f90ecb4e-61b0-4bfb-a2e1-2da5a49cf500" providerId="AD" clId="Web-{9D10C490-0250-7BE3-9E07-38B86489BAA9}" dt="2022-03-27T17:43:31.484" v="146"/>
          <ac:picMkLst>
            <pc:docMk/>
            <pc:sldMk cId="1483322462" sldId="497"/>
            <ac:picMk id="323" creationId="{5451B3E2-9871-DD9E-6757-A01C65EC93C6}"/>
          </ac:picMkLst>
        </pc:picChg>
        <pc:cxnChg chg="add del">
          <ac:chgData name="Kai Meinke" userId="S::kai@delta-dao.com::f90ecb4e-61b0-4bfb-a2e1-2da5a49cf500" providerId="AD" clId="Web-{9D10C490-0250-7BE3-9E07-38B86489BAA9}" dt="2022-03-27T17:43:23.328" v="132"/>
          <ac:cxnSpMkLst>
            <pc:docMk/>
            <pc:sldMk cId="1483322462" sldId="497"/>
            <ac:cxnSpMk id="63" creationId="{4F1C28CA-08E5-A4C6-D355-FF6A45607B1B}"/>
          </ac:cxnSpMkLst>
        </pc:cxnChg>
        <pc:cxnChg chg="add del">
          <ac:chgData name="Kai Meinke" userId="S::kai@delta-dao.com::f90ecb4e-61b0-4bfb-a2e1-2da5a49cf500" providerId="AD" clId="Web-{9D10C490-0250-7BE3-9E07-38B86489BAA9}" dt="2022-03-27T17:43:23.328" v="126"/>
          <ac:cxnSpMkLst>
            <pc:docMk/>
            <pc:sldMk cId="1483322462" sldId="497"/>
            <ac:cxnSpMk id="69" creationId="{A478F1FF-CF53-2FCE-CE88-23DB841183B8}"/>
          </ac:cxnSpMkLst>
        </pc:cxnChg>
        <pc:cxnChg chg="add del">
          <ac:chgData name="Kai Meinke" userId="S::kai@delta-dao.com::f90ecb4e-61b0-4bfb-a2e1-2da5a49cf500" providerId="AD" clId="Web-{9D10C490-0250-7BE3-9E07-38B86489BAA9}" dt="2022-03-27T17:43:23.328" v="125"/>
          <ac:cxnSpMkLst>
            <pc:docMk/>
            <pc:sldMk cId="1483322462" sldId="497"/>
            <ac:cxnSpMk id="70" creationId="{B13B7701-35DE-B185-B899-D0BD052196BE}"/>
          </ac:cxnSpMkLst>
        </pc:cxnChg>
        <pc:cxnChg chg="add del">
          <ac:chgData name="Kai Meinke" userId="S::kai@delta-dao.com::f90ecb4e-61b0-4bfb-a2e1-2da5a49cf500" providerId="AD" clId="Web-{9D10C490-0250-7BE3-9E07-38B86489BAA9}" dt="2022-03-27T17:43:23.313" v="99"/>
          <ac:cxnSpMkLst>
            <pc:docMk/>
            <pc:sldMk cId="1483322462" sldId="497"/>
            <ac:cxnSpMk id="134" creationId="{4F1C28CA-08E5-A4C6-D355-FF6A45607B1B}"/>
          </ac:cxnSpMkLst>
        </pc:cxnChg>
        <pc:cxnChg chg="del">
          <ac:chgData name="Kai Meinke" userId="S::kai@delta-dao.com::f90ecb4e-61b0-4bfb-a2e1-2da5a49cf500" providerId="AD" clId="Web-{9D10C490-0250-7BE3-9E07-38B86489BAA9}" dt="2022-03-27T17:43:23.328" v="145"/>
          <ac:cxnSpMkLst>
            <pc:docMk/>
            <pc:sldMk cId="1483322462" sldId="497"/>
            <ac:cxnSpMk id="135" creationId="{49D462D2-038C-6746-882D-BDB39C5FE288}"/>
          </ac:cxnSpMkLst>
        </pc:cxnChg>
        <pc:cxnChg chg="add del">
          <ac:chgData name="Kai Meinke" userId="S::kai@delta-dao.com::f90ecb4e-61b0-4bfb-a2e1-2da5a49cf500" providerId="AD" clId="Web-{9D10C490-0250-7BE3-9E07-38B86489BAA9}" dt="2022-03-27T17:43:23.313" v="93"/>
          <ac:cxnSpMkLst>
            <pc:docMk/>
            <pc:sldMk cId="1483322462" sldId="497"/>
            <ac:cxnSpMk id="141" creationId="{A478F1FF-CF53-2FCE-CE88-23DB841183B8}"/>
          </ac:cxnSpMkLst>
        </pc:cxnChg>
        <pc:cxnChg chg="add del">
          <ac:chgData name="Kai Meinke" userId="S::kai@delta-dao.com::f90ecb4e-61b0-4bfb-a2e1-2da5a49cf500" providerId="AD" clId="Web-{9D10C490-0250-7BE3-9E07-38B86489BAA9}" dt="2022-03-27T17:43:23.313" v="92"/>
          <ac:cxnSpMkLst>
            <pc:docMk/>
            <pc:sldMk cId="1483322462" sldId="497"/>
            <ac:cxnSpMk id="142" creationId="{B13B7701-35DE-B185-B899-D0BD052196BE}"/>
          </ac:cxnSpMkLst>
        </pc:cxnChg>
        <pc:cxnChg chg="del">
          <ac:chgData name="Kai Meinke" userId="S::kai@delta-dao.com::f90ecb4e-61b0-4bfb-a2e1-2da5a49cf500" providerId="AD" clId="Web-{9D10C490-0250-7BE3-9E07-38B86489BAA9}" dt="2022-03-27T17:42:16.515" v="50"/>
          <ac:cxnSpMkLst>
            <pc:docMk/>
            <pc:sldMk cId="1483322462" sldId="497"/>
            <ac:cxnSpMk id="198" creationId="{EAABCCAD-3469-E7FC-153A-D8CCBCC089BD}"/>
          </ac:cxnSpMkLst>
        </pc:cxnChg>
        <pc:cxnChg chg="del">
          <ac:chgData name="Kai Meinke" userId="S::kai@delta-dao.com::f90ecb4e-61b0-4bfb-a2e1-2da5a49cf500" providerId="AD" clId="Web-{9D10C490-0250-7BE3-9E07-38B86489BAA9}" dt="2022-03-27T17:42:16.515" v="41"/>
          <ac:cxnSpMkLst>
            <pc:docMk/>
            <pc:sldMk cId="1483322462" sldId="497"/>
            <ac:cxnSpMk id="208" creationId="{7EEF0C96-9B84-7E12-9385-51DA62046504}"/>
          </ac:cxnSpMkLst>
        </pc:cxnChg>
        <pc:cxnChg chg="del">
          <ac:chgData name="Kai Meinke" userId="S::kai@delta-dao.com::f90ecb4e-61b0-4bfb-a2e1-2da5a49cf500" providerId="AD" clId="Web-{9D10C490-0250-7BE3-9E07-38B86489BAA9}" dt="2022-03-27T17:42:16.515" v="40"/>
          <ac:cxnSpMkLst>
            <pc:docMk/>
            <pc:sldMk cId="1483322462" sldId="497"/>
            <ac:cxnSpMk id="209" creationId="{E73E5001-963F-4291-9A7B-6783BA8E7C45}"/>
          </ac:cxnSpMkLst>
        </pc:cxnChg>
        <pc:cxnChg chg="add mod">
          <ac:chgData name="Kai Meinke" userId="S::kai@delta-dao.com::f90ecb4e-61b0-4bfb-a2e1-2da5a49cf500" providerId="AD" clId="Web-{9D10C490-0250-7BE3-9E07-38B86489BAA9}" dt="2022-03-27T17:43:52.110" v="154" actId="1076"/>
          <ac:cxnSpMkLst>
            <pc:docMk/>
            <pc:sldMk cId="1483322462" sldId="497"/>
            <ac:cxnSpMk id="231" creationId="{27910052-8D39-BF66-4DFE-295C54DC2F6C}"/>
          </ac:cxnSpMkLst>
        </pc:cxnChg>
        <pc:cxnChg chg="add mod">
          <ac:chgData name="Kai Meinke" userId="S::kai@delta-dao.com::f90ecb4e-61b0-4bfb-a2e1-2da5a49cf500" providerId="AD" clId="Web-{9D10C490-0250-7BE3-9E07-38B86489BAA9}" dt="2022-03-27T17:43:52.235" v="160" actId="1076"/>
          <ac:cxnSpMkLst>
            <pc:docMk/>
            <pc:sldMk cId="1483322462" sldId="497"/>
            <ac:cxnSpMk id="238" creationId="{9020F464-1E36-9390-0916-E92C35471625}"/>
          </ac:cxnSpMkLst>
        </pc:cxnChg>
        <pc:cxnChg chg="add mod">
          <ac:chgData name="Kai Meinke" userId="S::kai@delta-dao.com::f90ecb4e-61b0-4bfb-a2e1-2da5a49cf500" providerId="AD" clId="Web-{9D10C490-0250-7BE3-9E07-38B86489BAA9}" dt="2022-03-27T17:43:52.235" v="161" actId="1076"/>
          <ac:cxnSpMkLst>
            <pc:docMk/>
            <pc:sldMk cId="1483322462" sldId="497"/>
            <ac:cxnSpMk id="266" creationId="{FCAD4BFF-E91C-88B9-34D1-2030321F6BE9}"/>
          </ac:cxnSpMkLst>
        </pc:cxnChg>
      </pc:sldChg>
    </pc:docChg>
  </pc:docChgLst>
  <pc:docChgLst>
    <pc:chgData name="Kai Meinke" userId="S::kai@delta-dao.com::f90ecb4e-61b0-4bfb-a2e1-2da5a49cf500" providerId="AD" clId="Web-{3B13FEDA-1DEC-5FEB-00DA-0934617E3EAA}"/>
    <pc:docChg chg="delSld modSld">
      <pc:chgData name="Kai Meinke" userId="S::kai@delta-dao.com::f90ecb4e-61b0-4bfb-a2e1-2da5a49cf500" providerId="AD" clId="Web-{3B13FEDA-1DEC-5FEB-00DA-0934617E3EAA}" dt="2022-03-24T19:02:19.606" v="30"/>
      <pc:docMkLst>
        <pc:docMk/>
      </pc:docMkLst>
      <pc:sldChg chg="addSp delSp">
        <pc:chgData name="Kai Meinke" userId="S::kai@delta-dao.com::f90ecb4e-61b0-4bfb-a2e1-2da5a49cf500" providerId="AD" clId="Web-{3B13FEDA-1DEC-5FEB-00DA-0934617E3EAA}" dt="2022-03-24T19:01:30.590" v="21"/>
        <pc:sldMkLst>
          <pc:docMk/>
          <pc:sldMk cId="3302621914" sldId="413"/>
        </pc:sldMkLst>
        <pc:spChg chg="add">
          <ac:chgData name="Kai Meinke" userId="S::kai@delta-dao.com::f90ecb4e-61b0-4bfb-a2e1-2da5a49cf500" providerId="AD" clId="Web-{3B13FEDA-1DEC-5FEB-00DA-0934617E3EAA}" dt="2022-03-24T19:01:30.590" v="21"/>
          <ac:spMkLst>
            <pc:docMk/>
            <pc:sldMk cId="3302621914" sldId="413"/>
            <ac:spMk id="4" creationId="{C1D0993F-AF2C-56EB-1C09-EC9BF840FB16}"/>
          </ac:spMkLst>
        </pc:spChg>
        <pc:spChg chg="del">
          <ac:chgData name="Kai Meinke" userId="S::kai@delta-dao.com::f90ecb4e-61b0-4bfb-a2e1-2da5a49cf500" providerId="AD" clId="Web-{3B13FEDA-1DEC-5FEB-00DA-0934617E3EAA}" dt="2022-03-24T19:01:27.606" v="20"/>
          <ac:spMkLst>
            <pc:docMk/>
            <pc:sldMk cId="3302621914" sldId="413"/>
            <ac:spMk id="20" creationId="{3157762A-1EDE-9B48-90A0-4A6E6814CCB0}"/>
          </ac:spMkLst>
        </pc:spChg>
      </pc:sldChg>
      <pc:sldChg chg="addSp delSp">
        <pc:chgData name="Kai Meinke" userId="S::kai@delta-dao.com::f90ecb4e-61b0-4bfb-a2e1-2da5a49cf500" providerId="AD" clId="Web-{3B13FEDA-1DEC-5FEB-00DA-0934617E3EAA}" dt="2022-03-24T19:00:46.964" v="7"/>
        <pc:sldMkLst>
          <pc:docMk/>
          <pc:sldMk cId="1446397853" sldId="425"/>
        </pc:sldMkLst>
        <pc:spChg chg="add">
          <ac:chgData name="Kai Meinke" userId="S::kai@delta-dao.com::f90ecb4e-61b0-4bfb-a2e1-2da5a49cf500" providerId="AD" clId="Web-{3B13FEDA-1DEC-5FEB-00DA-0934617E3EAA}" dt="2022-03-24T19:00:46.964" v="7"/>
          <ac:spMkLst>
            <pc:docMk/>
            <pc:sldMk cId="1446397853" sldId="425"/>
            <ac:spMk id="3" creationId="{D960F1E0-CBAE-E868-855E-EB4D1FF07BB1}"/>
          </ac:spMkLst>
        </pc:spChg>
        <pc:spChg chg="del">
          <ac:chgData name="Kai Meinke" userId="S::kai@delta-dao.com::f90ecb4e-61b0-4bfb-a2e1-2da5a49cf500" providerId="AD" clId="Web-{3B13FEDA-1DEC-5FEB-00DA-0934617E3EAA}" dt="2022-03-24T19:00:46.371" v="6"/>
          <ac:spMkLst>
            <pc:docMk/>
            <pc:sldMk cId="1446397853" sldId="425"/>
            <ac:spMk id="15" creationId="{D0C2B845-DCB9-1D4E-94DA-A2095BA3AF4D}"/>
          </ac:spMkLst>
        </pc:spChg>
      </pc:sldChg>
      <pc:sldChg chg="addSp delSp">
        <pc:chgData name="Kai Meinke" userId="S::kai@delta-dao.com::f90ecb4e-61b0-4bfb-a2e1-2da5a49cf500" providerId="AD" clId="Web-{3B13FEDA-1DEC-5FEB-00DA-0934617E3EAA}" dt="2022-03-24T19:02:13.591" v="28"/>
        <pc:sldMkLst>
          <pc:docMk/>
          <pc:sldMk cId="2594845019" sldId="455"/>
        </pc:sldMkLst>
        <pc:spChg chg="add">
          <ac:chgData name="Kai Meinke" userId="S::kai@delta-dao.com::f90ecb4e-61b0-4bfb-a2e1-2da5a49cf500" providerId="AD" clId="Web-{3B13FEDA-1DEC-5FEB-00DA-0934617E3EAA}" dt="2022-03-24T19:02:13.591" v="28"/>
          <ac:spMkLst>
            <pc:docMk/>
            <pc:sldMk cId="2594845019" sldId="455"/>
            <ac:spMk id="6" creationId="{38A9E601-2208-9C02-10C3-329BDFD43D9F}"/>
          </ac:spMkLst>
        </pc:spChg>
        <pc:spChg chg="del">
          <ac:chgData name="Kai Meinke" userId="S::kai@delta-dao.com::f90ecb4e-61b0-4bfb-a2e1-2da5a49cf500" providerId="AD" clId="Web-{3B13FEDA-1DEC-5FEB-00DA-0934617E3EAA}" dt="2022-03-24T19:02:12.903" v="27"/>
          <ac:spMkLst>
            <pc:docMk/>
            <pc:sldMk cId="2594845019" sldId="455"/>
            <ac:spMk id="20" creationId="{3157762A-1EDE-9B48-90A0-4A6E6814CCB0}"/>
          </ac:spMkLst>
        </pc:spChg>
      </pc:sldChg>
      <pc:sldChg chg="addSp delSp">
        <pc:chgData name="Kai Meinke" userId="S::kai@delta-dao.com::f90ecb4e-61b0-4bfb-a2e1-2da5a49cf500" providerId="AD" clId="Web-{3B13FEDA-1DEC-5FEB-00DA-0934617E3EAA}" dt="2022-03-24T19:00:54.168" v="9"/>
        <pc:sldMkLst>
          <pc:docMk/>
          <pc:sldMk cId="4261127098" sldId="457"/>
        </pc:sldMkLst>
        <pc:spChg chg="add">
          <ac:chgData name="Kai Meinke" userId="S::kai@delta-dao.com::f90ecb4e-61b0-4bfb-a2e1-2da5a49cf500" providerId="AD" clId="Web-{3B13FEDA-1DEC-5FEB-00DA-0934617E3EAA}" dt="2022-03-24T19:00:54.168" v="9"/>
          <ac:spMkLst>
            <pc:docMk/>
            <pc:sldMk cId="4261127098" sldId="457"/>
            <ac:spMk id="3" creationId="{3DC94C63-FEE1-237D-B053-BBC00C20D541}"/>
          </ac:spMkLst>
        </pc:spChg>
        <pc:spChg chg="del">
          <ac:chgData name="Kai Meinke" userId="S::kai@delta-dao.com::f90ecb4e-61b0-4bfb-a2e1-2da5a49cf500" providerId="AD" clId="Web-{3B13FEDA-1DEC-5FEB-00DA-0934617E3EAA}" dt="2022-03-24T19:00:53.621" v="8"/>
          <ac:spMkLst>
            <pc:docMk/>
            <pc:sldMk cId="4261127098" sldId="457"/>
            <ac:spMk id="15" creationId="{D0C2B845-DCB9-1D4E-94DA-A2095BA3AF4D}"/>
          </ac:spMkLst>
        </pc:spChg>
      </pc:sldChg>
      <pc:sldChg chg="addSp delSp modSp">
        <pc:chgData name="Kai Meinke" userId="S::kai@delta-dao.com::f90ecb4e-61b0-4bfb-a2e1-2da5a49cf500" providerId="AD" clId="Web-{3B13FEDA-1DEC-5FEB-00DA-0934617E3EAA}" dt="2022-03-24T19:01:03.746" v="14"/>
        <pc:sldMkLst>
          <pc:docMk/>
          <pc:sldMk cId="2229107155" sldId="458"/>
        </pc:sldMkLst>
        <pc:spChg chg="add del">
          <ac:chgData name="Kai Meinke" userId="S::kai@delta-dao.com::f90ecb4e-61b0-4bfb-a2e1-2da5a49cf500" providerId="AD" clId="Web-{3B13FEDA-1DEC-5FEB-00DA-0934617E3EAA}" dt="2022-03-24T19:01:01.371" v="12"/>
          <ac:spMkLst>
            <pc:docMk/>
            <pc:sldMk cId="2229107155" sldId="458"/>
            <ac:spMk id="3" creationId="{6549369C-44F5-A73C-24AE-65C42C28661D}"/>
          </ac:spMkLst>
        </pc:spChg>
        <pc:spChg chg="add">
          <ac:chgData name="Kai Meinke" userId="S::kai@delta-dao.com::f90ecb4e-61b0-4bfb-a2e1-2da5a49cf500" providerId="AD" clId="Web-{3B13FEDA-1DEC-5FEB-00DA-0934617E3EAA}" dt="2022-03-24T19:01:03.746" v="14"/>
          <ac:spMkLst>
            <pc:docMk/>
            <pc:sldMk cId="2229107155" sldId="458"/>
            <ac:spMk id="4" creationId="{13F3D778-2F6D-3E8A-4209-EDDF592C02CE}"/>
          </ac:spMkLst>
        </pc:spChg>
        <pc:spChg chg="del mod">
          <ac:chgData name="Kai Meinke" userId="S::kai@delta-dao.com::f90ecb4e-61b0-4bfb-a2e1-2da5a49cf500" providerId="AD" clId="Web-{3B13FEDA-1DEC-5FEB-00DA-0934617E3EAA}" dt="2022-03-24T19:01:03.074" v="13"/>
          <ac:spMkLst>
            <pc:docMk/>
            <pc:sldMk cId="2229107155" sldId="458"/>
            <ac:spMk id="15" creationId="{D0C2B845-DCB9-1D4E-94DA-A2095BA3AF4D}"/>
          </ac:spMkLst>
        </pc:spChg>
      </pc:sldChg>
      <pc:sldChg chg="addSp delSp modSp">
        <pc:chgData name="Kai Meinke" userId="S::kai@delta-dao.com::f90ecb4e-61b0-4bfb-a2e1-2da5a49cf500" providerId="AD" clId="Web-{3B13FEDA-1DEC-5FEB-00DA-0934617E3EAA}" dt="2022-03-24T19:01:12.621" v="17"/>
        <pc:sldMkLst>
          <pc:docMk/>
          <pc:sldMk cId="2562322852" sldId="459"/>
        </pc:sldMkLst>
        <pc:spChg chg="add">
          <ac:chgData name="Kai Meinke" userId="S::kai@delta-dao.com::f90ecb4e-61b0-4bfb-a2e1-2da5a49cf500" providerId="AD" clId="Web-{3B13FEDA-1DEC-5FEB-00DA-0934617E3EAA}" dt="2022-03-24T19:01:12.621" v="17"/>
          <ac:spMkLst>
            <pc:docMk/>
            <pc:sldMk cId="2562322852" sldId="459"/>
            <ac:spMk id="4" creationId="{CE2073A1-F253-DCC3-F1A1-255748428B52}"/>
          </ac:spMkLst>
        </pc:spChg>
        <pc:spChg chg="del mod">
          <ac:chgData name="Kai Meinke" userId="S::kai@delta-dao.com::f90ecb4e-61b0-4bfb-a2e1-2da5a49cf500" providerId="AD" clId="Web-{3B13FEDA-1DEC-5FEB-00DA-0934617E3EAA}" dt="2022-03-24T19:01:11.933" v="16"/>
          <ac:spMkLst>
            <pc:docMk/>
            <pc:sldMk cId="2562322852" sldId="459"/>
            <ac:spMk id="15" creationId="{D0C2B845-DCB9-1D4E-94DA-A2095BA3AF4D}"/>
          </ac:spMkLst>
        </pc:spChg>
      </pc:sldChg>
      <pc:sldChg chg="addSp delSp">
        <pc:chgData name="Kai Meinke" userId="S::kai@delta-dao.com::f90ecb4e-61b0-4bfb-a2e1-2da5a49cf500" providerId="AD" clId="Web-{3B13FEDA-1DEC-5FEB-00DA-0934617E3EAA}" dt="2022-03-24T19:01:19.637" v="19"/>
        <pc:sldMkLst>
          <pc:docMk/>
          <pc:sldMk cId="3004886864" sldId="462"/>
        </pc:sldMkLst>
        <pc:spChg chg="add">
          <ac:chgData name="Kai Meinke" userId="S::kai@delta-dao.com::f90ecb4e-61b0-4bfb-a2e1-2da5a49cf500" providerId="AD" clId="Web-{3B13FEDA-1DEC-5FEB-00DA-0934617E3EAA}" dt="2022-03-24T19:01:19.637" v="19"/>
          <ac:spMkLst>
            <pc:docMk/>
            <pc:sldMk cId="3004886864" sldId="462"/>
            <ac:spMk id="5" creationId="{DD8D9588-D87A-40B4-2545-3BD1ABBB7AFE}"/>
          </ac:spMkLst>
        </pc:spChg>
        <pc:spChg chg="del">
          <ac:chgData name="Kai Meinke" userId="S::kai@delta-dao.com::f90ecb4e-61b0-4bfb-a2e1-2da5a49cf500" providerId="AD" clId="Web-{3B13FEDA-1DEC-5FEB-00DA-0934617E3EAA}" dt="2022-03-24T19:01:18.777" v="18"/>
          <ac:spMkLst>
            <pc:docMk/>
            <pc:sldMk cId="3004886864" sldId="462"/>
            <ac:spMk id="15" creationId="{D0C2B845-DCB9-1D4E-94DA-A2095BA3AF4D}"/>
          </ac:spMkLst>
        </pc:spChg>
      </pc:sldChg>
      <pc:sldChg chg="addSp delSp modSp del">
        <pc:chgData name="Kai Meinke" userId="S::kai@delta-dao.com::f90ecb4e-61b0-4bfb-a2e1-2da5a49cf500" providerId="AD" clId="Web-{3B13FEDA-1DEC-5FEB-00DA-0934617E3EAA}" dt="2022-03-24T19:02:06.794" v="26"/>
        <pc:sldMkLst>
          <pc:docMk/>
          <pc:sldMk cId="3645223770" sldId="466"/>
        </pc:sldMkLst>
        <pc:spChg chg="add">
          <ac:chgData name="Kai Meinke" userId="S::kai@delta-dao.com::f90ecb4e-61b0-4bfb-a2e1-2da5a49cf500" providerId="AD" clId="Web-{3B13FEDA-1DEC-5FEB-00DA-0934617E3EAA}" dt="2022-03-24T19:01:39.465" v="25"/>
          <ac:spMkLst>
            <pc:docMk/>
            <pc:sldMk cId="3645223770" sldId="466"/>
            <ac:spMk id="3" creationId="{4FC4A310-A53E-6F72-2832-CEB9026E9424}"/>
          </ac:spMkLst>
        </pc:spChg>
        <pc:spChg chg="del mod">
          <ac:chgData name="Kai Meinke" userId="S::kai@delta-dao.com::f90ecb4e-61b0-4bfb-a2e1-2da5a49cf500" providerId="AD" clId="Web-{3B13FEDA-1DEC-5FEB-00DA-0934617E3EAA}" dt="2022-03-24T19:01:39.168" v="24"/>
          <ac:spMkLst>
            <pc:docMk/>
            <pc:sldMk cId="3645223770" sldId="466"/>
            <ac:spMk id="20" creationId="{3157762A-1EDE-9B48-90A0-4A6E6814CCB0}"/>
          </ac:spMkLst>
        </pc:spChg>
      </pc:sldChg>
      <pc:sldChg chg="addSp delSp">
        <pc:chgData name="Kai Meinke" userId="S::kai@delta-dao.com::f90ecb4e-61b0-4bfb-a2e1-2da5a49cf500" providerId="AD" clId="Web-{3B13FEDA-1DEC-5FEB-00DA-0934617E3EAA}" dt="2022-03-24T19:02:19.606" v="30"/>
        <pc:sldMkLst>
          <pc:docMk/>
          <pc:sldMk cId="494410890" sldId="475"/>
        </pc:sldMkLst>
        <pc:spChg chg="del">
          <ac:chgData name="Kai Meinke" userId="S::kai@delta-dao.com::f90ecb4e-61b0-4bfb-a2e1-2da5a49cf500" providerId="AD" clId="Web-{3B13FEDA-1DEC-5FEB-00DA-0934617E3EAA}" dt="2022-03-24T19:02:18.872" v="29"/>
          <ac:spMkLst>
            <pc:docMk/>
            <pc:sldMk cId="494410890" sldId="475"/>
            <ac:spMk id="2" creationId="{B55E72D2-B0BF-4D16-8B6B-500C91C5FA66}"/>
          </ac:spMkLst>
        </pc:spChg>
        <pc:spChg chg="add">
          <ac:chgData name="Kai Meinke" userId="S::kai@delta-dao.com::f90ecb4e-61b0-4bfb-a2e1-2da5a49cf500" providerId="AD" clId="Web-{3B13FEDA-1DEC-5FEB-00DA-0934617E3EAA}" dt="2022-03-24T19:02:19.606" v="30"/>
          <ac:spMkLst>
            <pc:docMk/>
            <pc:sldMk cId="494410890" sldId="475"/>
            <ac:spMk id="3" creationId="{6B393ADD-6FDD-3581-DC19-54B4AD6DA5DB}"/>
          </ac:spMkLst>
        </pc:spChg>
      </pc:sldChg>
      <pc:sldChg chg="addSp delSp">
        <pc:chgData name="Kai Meinke" userId="S::kai@delta-dao.com::f90ecb4e-61b0-4bfb-a2e1-2da5a49cf500" providerId="AD" clId="Web-{3B13FEDA-1DEC-5FEB-00DA-0934617E3EAA}" dt="2022-03-24T19:00:40.964" v="5"/>
        <pc:sldMkLst>
          <pc:docMk/>
          <pc:sldMk cId="3822229579" sldId="489"/>
        </pc:sldMkLst>
        <pc:spChg chg="add">
          <ac:chgData name="Kai Meinke" userId="S::kai@delta-dao.com::f90ecb4e-61b0-4bfb-a2e1-2da5a49cf500" providerId="AD" clId="Web-{3B13FEDA-1DEC-5FEB-00DA-0934617E3EAA}" dt="2022-03-24T19:00:40.964" v="5"/>
          <ac:spMkLst>
            <pc:docMk/>
            <pc:sldMk cId="3822229579" sldId="489"/>
            <ac:spMk id="2" creationId="{300AF10D-9269-9D11-223A-146AD39AF97C}"/>
          </ac:spMkLst>
        </pc:spChg>
        <pc:spChg chg="del">
          <ac:chgData name="Kai Meinke" userId="S::kai@delta-dao.com::f90ecb4e-61b0-4bfb-a2e1-2da5a49cf500" providerId="AD" clId="Web-{3B13FEDA-1DEC-5FEB-00DA-0934617E3EAA}" dt="2022-03-24T19:00:37.949" v="4"/>
          <ac:spMkLst>
            <pc:docMk/>
            <pc:sldMk cId="3822229579" sldId="489"/>
            <ac:spMk id="223" creationId="{07D7FEAD-5050-2C4D-82A2-B534D48C9B97}"/>
          </ac:spMkLst>
        </pc:spChg>
      </pc:sldChg>
      <pc:sldChg chg="addSp delSp">
        <pc:chgData name="Kai Meinke" userId="S::kai@delta-dao.com::f90ecb4e-61b0-4bfb-a2e1-2da5a49cf500" providerId="AD" clId="Web-{3B13FEDA-1DEC-5FEB-00DA-0934617E3EAA}" dt="2022-03-24T18:59:42.870" v="1"/>
        <pc:sldMkLst>
          <pc:docMk/>
          <pc:sldMk cId="710883682" sldId="491"/>
        </pc:sldMkLst>
        <pc:spChg chg="add">
          <ac:chgData name="Kai Meinke" userId="S::kai@delta-dao.com::f90ecb4e-61b0-4bfb-a2e1-2da5a49cf500" providerId="AD" clId="Web-{3B13FEDA-1DEC-5FEB-00DA-0934617E3EAA}" dt="2022-03-24T18:59:42.870" v="1"/>
          <ac:spMkLst>
            <pc:docMk/>
            <pc:sldMk cId="710883682" sldId="491"/>
            <ac:spMk id="2" creationId="{C046E707-AC41-ECEC-64DC-0E473383E4C4}"/>
          </ac:spMkLst>
        </pc:spChg>
        <pc:spChg chg="del">
          <ac:chgData name="Kai Meinke" userId="S::kai@delta-dao.com::f90ecb4e-61b0-4bfb-a2e1-2da5a49cf500" providerId="AD" clId="Web-{3B13FEDA-1DEC-5FEB-00DA-0934617E3EAA}" dt="2022-03-24T18:59:39.323" v="0"/>
          <ac:spMkLst>
            <pc:docMk/>
            <pc:sldMk cId="710883682" sldId="491"/>
            <ac:spMk id="223" creationId="{07D7FEAD-5050-2C4D-82A2-B534D48C9B97}"/>
          </ac:spMkLst>
        </pc:spChg>
      </pc:sldChg>
      <pc:sldChg chg="addSp delSp">
        <pc:chgData name="Kai Meinke" userId="S::kai@delta-dao.com::f90ecb4e-61b0-4bfb-a2e1-2da5a49cf500" providerId="AD" clId="Web-{3B13FEDA-1DEC-5FEB-00DA-0934617E3EAA}" dt="2022-03-24T19:00:28.011" v="3"/>
        <pc:sldMkLst>
          <pc:docMk/>
          <pc:sldMk cId="1483322462" sldId="497"/>
        </pc:sldMkLst>
        <pc:spChg chg="del">
          <ac:chgData name="Kai Meinke" userId="S::kai@delta-dao.com::f90ecb4e-61b0-4bfb-a2e1-2da5a49cf500" providerId="AD" clId="Web-{3B13FEDA-1DEC-5FEB-00DA-0934617E3EAA}" dt="2022-03-24T19:00:24.777" v="2"/>
          <ac:spMkLst>
            <pc:docMk/>
            <pc:sldMk cId="1483322462" sldId="497"/>
            <ac:spMk id="2" creationId="{4B2E10CC-C05A-405E-8EC4-CFA4FB43C0DF}"/>
          </ac:spMkLst>
        </pc:spChg>
        <pc:spChg chg="add">
          <ac:chgData name="Kai Meinke" userId="S::kai@delta-dao.com::f90ecb4e-61b0-4bfb-a2e1-2da5a49cf500" providerId="AD" clId="Web-{3B13FEDA-1DEC-5FEB-00DA-0934617E3EAA}" dt="2022-03-24T19:00:28.011" v="3"/>
          <ac:spMkLst>
            <pc:docMk/>
            <pc:sldMk cId="1483322462" sldId="497"/>
            <ac:spMk id="3" creationId="{5FC665FB-2037-1B2B-1DF7-C7BA691175E3}"/>
          </ac:spMkLst>
        </pc:spChg>
      </pc:sldChg>
    </pc:docChg>
  </pc:docChgLst>
  <pc:docChgLst>
    <pc:chgData name="Kai Meinke" userId="S::kai@delta-dao.com::f90ecb4e-61b0-4bfb-a2e1-2da5a49cf500" providerId="AD" clId="Web-{4E31A401-5870-C07C-1350-5B64B3B3B59F}"/>
    <pc:docChg chg="addSld sldOrd">
      <pc:chgData name="Kai Meinke" userId="S::kai@delta-dao.com::f90ecb4e-61b0-4bfb-a2e1-2da5a49cf500" providerId="AD" clId="Web-{4E31A401-5870-C07C-1350-5B64B3B3B59F}" dt="2022-03-04T09:39:24.415" v="1"/>
      <pc:docMkLst>
        <pc:docMk/>
      </pc:docMkLst>
      <pc:sldChg chg="add ord">
        <pc:chgData name="Kai Meinke" userId="S::kai@delta-dao.com::f90ecb4e-61b0-4bfb-a2e1-2da5a49cf500" providerId="AD" clId="Web-{4E31A401-5870-C07C-1350-5B64B3B3B59F}" dt="2022-03-04T09:39:24.415" v="1"/>
        <pc:sldMkLst>
          <pc:docMk/>
          <pc:sldMk cId="22991955" sldId="477"/>
        </pc:sldMkLst>
      </pc:sldChg>
    </pc:docChg>
  </pc:docChgLst>
  <pc:docChgLst>
    <pc:chgData name="Kai Meinke" userId="S::kai@delta-dao.com::f90ecb4e-61b0-4bfb-a2e1-2da5a49cf500" providerId="AD" clId="Web-{09E395AD-DF44-978B-E2FE-19EC16323122}"/>
    <pc:docChg chg="mod addSld delSld modSld sldOrd modMainMaster">
      <pc:chgData name="Kai Meinke" userId="S::kai@delta-dao.com::f90ecb4e-61b0-4bfb-a2e1-2da5a49cf500" providerId="AD" clId="Web-{09E395AD-DF44-978B-E2FE-19EC16323122}" dt="2022-03-24T14:12:40.515" v="777" actId="20577"/>
      <pc:docMkLst>
        <pc:docMk/>
      </pc:docMkLst>
      <pc:sldChg chg="del ord">
        <pc:chgData name="Kai Meinke" userId="S::kai@delta-dao.com::f90ecb4e-61b0-4bfb-a2e1-2da5a49cf500" providerId="AD" clId="Web-{09E395AD-DF44-978B-E2FE-19EC16323122}" dt="2022-03-24T14:11:39.167" v="754"/>
        <pc:sldMkLst>
          <pc:docMk/>
          <pc:sldMk cId="2050984292" sldId="434"/>
        </pc:sldMkLst>
      </pc:sldChg>
      <pc:sldChg chg="modSp">
        <pc:chgData name="Kai Meinke" userId="S::kai@delta-dao.com::f90ecb4e-61b0-4bfb-a2e1-2da5a49cf500" providerId="AD" clId="Web-{09E395AD-DF44-978B-E2FE-19EC16323122}" dt="2022-03-24T12:42:20.631" v="324" actId="1076"/>
        <pc:sldMkLst>
          <pc:docMk/>
          <pc:sldMk cId="1100734470" sldId="473"/>
        </pc:sldMkLst>
        <pc:spChg chg="mod">
          <ac:chgData name="Kai Meinke" userId="S::kai@delta-dao.com::f90ecb4e-61b0-4bfb-a2e1-2da5a49cf500" providerId="AD" clId="Web-{09E395AD-DF44-978B-E2FE-19EC16323122}" dt="2022-03-24T12:33:52.128" v="318" actId="1076"/>
          <ac:spMkLst>
            <pc:docMk/>
            <pc:sldMk cId="1100734470" sldId="473"/>
            <ac:spMk id="18" creationId="{59595D2D-FCC0-4F80-8AEC-1AA5F2E754A8}"/>
          </ac:spMkLst>
        </pc:spChg>
        <pc:spChg chg="mod">
          <ac:chgData name="Kai Meinke" userId="S::kai@delta-dao.com::f90ecb4e-61b0-4bfb-a2e1-2da5a49cf500" providerId="AD" clId="Web-{09E395AD-DF44-978B-E2FE-19EC16323122}" dt="2022-03-24T12:33:47.940" v="317" actId="1076"/>
          <ac:spMkLst>
            <pc:docMk/>
            <pc:sldMk cId="1100734470" sldId="473"/>
            <ac:spMk id="19" creationId="{0009AC13-D54E-44AE-9A66-2AECD7CED5D5}"/>
          </ac:spMkLst>
        </pc:spChg>
        <pc:spChg chg="mod">
          <ac:chgData name="Kai Meinke" userId="S::kai@delta-dao.com::f90ecb4e-61b0-4bfb-a2e1-2da5a49cf500" providerId="AD" clId="Web-{09E395AD-DF44-978B-E2FE-19EC16323122}" dt="2022-03-24T12:42:20.631" v="324" actId="1076"/>
          <ac:spMkLst>
            <pc:docMk/>
            <pc:sldMk cId="1100734470" sldId="473"/>
            <ac:spMk id="20" creationId="{FDCFDDC2-DA5C-4FAF-97F8-6EFFD89E5E8F}"/>
          </ac:spMkLst>
        </pc:spChg>
        <pc:spChg chg="mod">
          <ac:chgData name="Kai Meinke" userId="S::kai@delta-dao.com::f90ecb4e-61b0-4bfb-a2e1-2da5a49cf500" providerId="AD" clId="Web-{09E395AD-DF44-978B-E2FE-19EC16323122}" dt="2022-03-24T12:42:16.489" v="323" actId="1076"/>
          <ac:spMkLst>
            <pc:docMk/>
            <pc:sldMk cId="1100734470" sldId="473"/>
            <ac:spMk id="21" creationId="{A4FDA272-1A86-CB29-FE8E-22D0C74A320C}"/>
          </ac:spMkLst>
        </pc:spChg>
      </pc:sldChg>
      <pc:sldChg chg="addSp delSp modSp">
        <pc:chgData name="Kai Meinke" userId="S::kai@delta-dao.com::f90ecb4e-61b0-4bfb-a2e1-2da5a49cf500" providerId="AD" clId="Web-{09E395AD-DF44-978B-E2FE-19EC16323122}" dt="2022-03-24T14:02:22.960" v="672"/>
        <pc:sldMkLst>
          <pc:docMk/>
          <pc:sldMk cId="3649073505" sldId="476"/>
        </pc:sldMkLst>
        <pc:spChg chg="del">
          <ac:chgData name="Kai Meinke" userId="S::kai@delta-dao.com::f90ecb4e-61b0-4bfb-a2e1-2da5a49cf500" providerId="AD" clId="Web-{09E395AD-DF44-978B-E2FE-19EC16323122}" dt="2022-03-24T14:02:18.052" v="671"/>
          <ac:spMkLst>
            <pc:docMk/>
            <pc:sldMk cId="3649073505" sldId="476"/>
            <ac:spMk id="2" creationId="{4B2E10CC-C05A-405E-8EC4-CFA4FB43C0DF}"/>
          </ac:spMkLst>
        </pc:spChg>
        <pc:spChg chg="add">
          <ac:chgData name="Kai Meinke" userId="S::kai@delta-dao.com::f90ecb4e-61b0-4bfb-a2e1-2da5a49cf500" providerId="AD" clId="Web-{09E395AD-DF44-978B-E2FE-19EC16323122}" dt="2022-03-24T14:02:22.960" v="672"/>
          <ac:spMkLst>
            <pc:docMk/>
            <pc:sldMk cId="3649073505" sldId="476"/>
            <ac:spMk id="6" creationId="{518EBF89-1873-E96C-8F77-F9CF01C046D4}"/>
          </ac:spMkLst>
        </pc:spChg>
        <pc:spChg chg="mod">
          <ac:chgData name="Kai Meinke" userId="S::kai@delta-dao.com::f90ecb4e-61b0-4bfb-a2e1-2da5a49cf500" providerId="AD" clId="Web-{09E395AD-DF44-978B-E2FE-19EC16323122}" dt="2022-03-24T14:00:42.984" v="660" actId="14100"/>
          <ac:spMkLst>
            <pc:docMk/>
            <pc:sldMk cId="3649073505" sldId="476"/>
            <ac:spMk id="156" creationId="{85D878B9-A241-0443-93F1-B0989CE24CAC}"/>
          </ac:spMkLst>
        </pc:spChg>
        <pc:grpChg chg="mod">
          <ac:chgData name="Kai Meinke" userId="S::kai@delta-dao.com::f90ecb4e-61b0-4bfb-a2e1-2da5a49cf500" providerId="AD" clId="Web-{09E395AD-DF44-978B-E2FE-19EC16323122}" dt="2022-03-24T14:00:54.734" v="661" actId="1076"/>
          <ac:grpSpMkLst>
            <pc:docMk/>
            <pc:sldMk cId="3649073505" sldId="476"/>
            <ac:grpSpMk id="31" creationId="{4AB95055-F44E-5441-8838-6C885FB607A5}"/>
          </ac:grpSpMkLst>
        </pc:grpChg>
      </pc:sldChg>
      <pc:sldChg chg="addSp delSp modSp">
        <pc:chgData name="Kai Meinke" userId="S::kai@delta-dao.com::f90ecb4e-61b0-4bfb-a2e1-2da5a49cf500" providerId="AD" clId="Web-{09E395AD-DF44-978B-E2FE-19EC16323122}" dt="2022-03-24T14:05:56.363" v="750" actId="1076"/>
        <pc:sldMkLst>
          <pc:docMk/>
          <pc:sldMk cId="1727003987" sldId="478"/>
        </pc:sldMkLst>
        <pc:spChg chg="add mod">
          <ac:chgData name="Kai Meinke" userId="S::kai@delta-dao.com::f90ecb4e-61b0-4bfb-a2e1-2da5a49cf500" providerId="AD" clId="Web-{09E395AD-DF44-978B-E2FE-19EC16323122}" dt="2022-03-24T14:05:51.488" v="749" actId="14100"/>
          <ac:spMkLst>
            <pc:docMk/>
            <pc:sldMk cId="1727003987" sldId="478"/>
            <ac:spMk id="5" creationId="{7961430F-D3A7-CAB1-2F52-8E96F1ABE304}"/>
          </ac:spMkLst>
        </pc:spChg>
        <pc:spChg chg="add mod">
          <ac:chgData name="Kai Meinke" userId="S::kai@delta-dao.com::f90ecb4e-61b0-4bfb-a2e1-2da5a49cf500" providerId="AD" clId="Web-{09E395AD-DF44-978B-E2FE-19EC16323122}" dt="2022-03-24T14:05:56.363" v="750" actId="1076"/>
          <ac:spMkLst>
            <pc:docMk/>
            <pc:sldMk cId="1727003987" sldId="478"/>
            <ac:spMk id="16" creationId="{F96B7B5E-39CF-886F-F88A-98EA9F6109DB}"/>
          </ac:spMkLst>
        </pc:spChg>
        <pc:spChg chg="add del">
          <ac:chgData name="Kai Meinke" userId="S::kai@delta-dao.com::f90ecb4e-61b0-4bfb-a2e1-2da5a49cf500" providerId="AD" clId="Web-{09E395AD-DF44-978B-E2FE-19EC16323122}" dt="2022-03-24T14:05:35.206" v="745"/>
          <ac:spMkLst>
            <pc:docMk/>
            <pc:sldMk cId="1727003987" sldId="478"/>
            <ac:spMk id="17" creationId="{F161D792-061A-4A9E-D613-D2B3EB484193}"/>
          </ac:spMkLst>
        </pc:spChg>
        <pc:spChg chg="add del">
          <ac:chgData name="Kai Meinke" userId="S::kai@delta-dao.com::f90ecb4e-61b0-4bfb-a2e1-2da5a49cf500" providerId="AD" clId="Web-{09E395AD-DF44-978B-E2FE-19EC16323122}" dt="2022-03-24T14:05:35.127" v="744"/>
          <ac:spMkLst>
            <pc:docMk/>
            <pc:sldMk cId="1727003987" sldId="478"/>
            <ac:spMk id="19" creationId="{9EB2D2BD-98DB-E29C-2BE9-7A4019DE74EF}"/>
          </ac:spMkLst>
        </pc:spChg>
        <pc:picChg chg="add mod">
          <ac:chgData name="Kai Meinke" userId="S::kai@delta-dao.com::f90ecb4e-61b0-4bfb-a2e1-2da5a49cf500" providerId="AD" clId="Web-{09E395AD-DF44-978B-E2FE-19EC16323122}" dt="2022-03-24T14:05:47.456" v="748" actId="1076"/>
          <ac:picMkLst>
            <pc:docMk/>
            <pc:sldMk cId="1727003987" sldId="478"/>
            <ac:picMk id="4" creationId="{90BE0CBE-780A-F8AF-AEAE-A96D488018A1}"/>
          </ac:picMkLst>
        </pc:picChg>
        <pc:picChg chg="mod">
          <ac:chgData name="Kai Meinke" userId="S::kai@delta-dao.com::f90ecb4e-61b0-4bfb-a2e1-2da5a49cf500" providerId="AD" clId="Web-{09E395AD-DF44-978B-E2FE-19EC16323122}" dt="2022-03-24T14:01:31.315" v="663" actId="14100"/>
          <ac:picMkLst>
            <pc:docMk/>
            <pc:sldMk cId="1727003987" sldId="478"/>
            <ac:picMk id="26" creationId="{4241BBFE-3CF1-41CD-8999-1333E6A685F2}"/>
          </ac:picMkLst>
        </pc:picChg>
      </pc:sldChg>
      <pc:sldChg chg="ord">
        <pc:chgData name="Kai Meinke" userId="S::kai@delta-dao.com::f90ecb4e-61b0-4bfb-a2e1-2da5a49cf500" providerId="AD" clId="Web-{09E395AD-DF44-978B-E2FE-19EC16323122}" dt="2022-03-24T14:11:18.540" v="752"/>
        <pc:sldMkLst>
          <pc:docMk/>
          <pc:sldMk cId="3952365190" sldId="481"/>
        </pc:sldMkLst>
      </pc:sldChg>
      <pc:sldChg chg="del">
        <pc:chgData name="Kai Meinke" userId="S::kai@delta-dao.com::f90ecb4e-61b0-4bfb-a2e1-2da5a49cf500" providerId="AD" clId="Web-{09E395AD-DF44-978B-E2FE-19EC16323122}" dt="2022-03-24T12:06:39.593" v="178"/>
        <pc:sldMkLst>
          <pc:docMk/>
          <pc:sldMk cId="530198264" sldId="482"/>
        </pc:sldMkLst>
      </pc:sldChg>
      <pc:sldChg chg="del">
        <pc:chgData name="Kai Meinke" userId="S::kai@delta-dao.com::f90ecb4e-61b0-4bfb-a2e1-2da5a49cf500" providerId="AD" clId="Web-{09E395AD-DF44-978B-E2FE-19EC16323122}" dt="2022-03-24T12:06:40.577" v="179"/>
        <pc:sldMkLst>
          <pc:docMk/>
          <pc:sldMk cId="816913795" sldId="483"/>
        </pc:sldMkLst>
      </pc:sldChg>
      <pc:sldChg chg="addSp delSp modSp ord">
        <pc:chgData name="Kai Meinke" userId="S::kai@delta-dao.com::f90ecb4e-61b0-4bfb-a2e1-2da5a49cf500" providerId="AD" clId="Web-{09E395AD-DF44-978B-E2FE-19EC16323122}" dt="2022-03-24T13:00:07.687" v="388" actId="1076"/>
        <pc:sldMkLst>
          <pc:docMk/>
          <pc:sldMk cId="4228402374" sldId="486"/>
        </pc:sldMkLst>
        <pc:spChg chg="add mod">
          <ac:chgData name="Kai Meinke" userId="S::kai@delta-dao.com::f90ecb4e-61b0-4bfb-a2e1-2da5a49cf500" providerId="AD" clId="Web-{09E395AD-DF44-978B-E2FE-19EC16323122}" dt="2022-03-24T13:00:07.687" v="388" actId="1076"/>
          <ac:spMkLst>
            <pc:docMk/>
            <pc:sldMk cId="4228402374" sldId="486"/>
            <ac:spMk id="3" creationId="{2C9A3762-1EA6-D242-902A-000FBFD3B3AE}"/>
          </ac:spMkLst>
        </pc:spChg>
        <pc:spChg chg="del">
          <ac:chgData name="Kai Meinke" userId="S::kai@delta-dao.com::f90ecb4e-61b0-4bfb-a2e1-2da5a49cf500" providerId="AD" clId="Web-{09E395AD-DF44-978B-E2FE-19EC16323122}" dt="2022-03-24T12:22:43.969" v="217"/>
          <ac:spMkLst>
            <pc:docMk/>
            <pc:sldMk cId="4228402374" sldId="486"/>
            <ac:spMk id="20" creationId="{444D9FF1-5A0F-277B-4F0A-EA38F36CA0BC}"/>
          </ac:spMkLst>
        </pc:spChg>
        <pc:spChg chg="del">
          <ac:chgData name="Kai Meinke" userId="S::kai@delta-dao.com::f90ecb4e-61b0-4bfb-a2e1-2da5a49cf500" providerId="AD" clId="Web-{09E395AD-DF44-978B-E2FE-19EC16323122}" dt="2022-03-24T12:22:48.829" v="218"/>
          <ac:spMkLst>
            <pc:docMk/>
            <pc:sldMk cId="4228402374" sldId="486"/>
            <ac:spMk id="22" creationId="{34B747B2-472E-4766-50BB-E12539E3970E}"/>
          </ac:spMkLst>
        </pc:spChg>
        <pc:spChg chg="mod">
          <ac:chgData name="Kai Meinke" userId="S::kai@delta-dao.com::f90ecb4e-61b0-4bfb-a2e1-2da5a49cf500" providerId="AD" clId="Web-{09E395AD-DF44-978B-E2FE-19EC16323122}" dt="2022-03-24T12:34:09.957" v="319" actId="1076"/>
          <ac:spMkLst>
            <pc:docMk/>
            <pc:sldMk cId="4228402374" sldId="486"/>
            <ac:spMk id="23" creationId="{E63FB22E-3363-DDBB-D932-D4DF52EA0431}"/>
          </ac:spMkLst>
        </pc:spChg>
      </pc:sldChg>
      <pc:sldChg chg="addSp delSp modSp ord">
        <pc:chgData name="Kai Meinke" userId="S::kai@delta-dao.com::f90ecb4e-61b0-4bfb-a2e1-2da5a49cf500" providerId="AD" clId="Web-{09E395AD-DF44-978B-E2FE-19EC16323122}" dt="2022-03-24T14:12:40.515" v="777" actId="20577"/>
        <pc:sldMkLst>
          <pc:docMk/>
          <pc:sldMk cId="3772324416" sldId="487"/>
        </pc:sldMkLst>
        <pc:spChg chg="del mod">
          <ac:chgData name="Kai Meinke" userId="S::kai@delta-dao.com::f90ecb4e-61b0-4bfb-a2e1-2da5a49cf500" providerId="AD" clId="Web-{09E395AD-DF44-978B-E2FE-19EC16323122}" dt="2022-03-24T13:00:11.687" v="389"/>
          <ac:spMkLst>
            <pc:docMk/>
            <pc:sldMk cId="3772324416" sldId="487"/>
            <ac:spMk id="2" creationId="{457D5343-FCFC-4CE5-C142-064200225455}"/>
          </ac:spMkLst>
        </pc:spChg>
        <pc:spChg chg="add mod">
          <ac:chgData name="Kai Meinke" userId="S::kai@delta-dao.com::f90ecb4e-61b0-4bfb-a2e1-2da5a49cf500" providerId="AD" clId="Web-{09E395AD-DF44-978B-E2FE-19EC16323122}" dt="2022-03-24T13:00:25.923" v="399" actId="1076"/>
          <ac:spMkLst>
            <pc:docMk/>
            <pc:sldMk cId="3772324416" sldId="487"/>
            <ac:spMk id="3" creationId="{A2B1E976-4B5C-A10E-DD46-981300F10F7E}"/>
          </ac:spMkLst>
        </pc:spChg>
        <pc:spChg chg="mod">
          <ac:chgData name="Kai Meinke" userId="S::kai@delta-dao.com::f90ecb4e-61b0-4bfb-a2e1-2da5a49cf500" providerId="AD" clId="Web-{09E395AD-DF44-978B-E2FE-19EC16323122}" dt="2022-03-24T13:00:25.548" v="395" actId="1076"/>
          <ac:spMkLst>
            <pc:docMk/>
            <pc:sldMk cId="3772324416" sldId="487"/>
            <ac:spMk id="15" creationId="{285963B8-7847-DF64-656F-AEAFDF936C1F}"/>
          </ac:spMkLst>
        </pc:spChg>
        <pc:spChg chg="mod">
          <ac:chgData name="Kai Meinke" userId="S::kai@delta-dao.com::f90ecb4e-61b0-4bfb-a2e1-2da5a49cf500" providerId="AD" clId="Web-{09E395AD-DF44-978B-E2FE-19EC16323122}" dt="2022-03-24T13:00:25.642" v="396" actId="1076"/>
          <ac:spMkLst>
            <pc:docMk/>
            <pc:sldMk cId="3772324416" sldId="487"/>
            <ac:spMk id="16" creationId="{0C6BF06F-5453-4C71-DC52-0A691AEF727C}"/>
          </ac:spMkLst>
        </pc:spChg>
        <pc:spChg chg="del">
          <ac:chgData name="Kai Meinke" userId="S::kai@delta-dao.com::f90ecb4e-61b0-4bfb-a2e1-2da5a49cf500" providerId="AD" clId="Web-{09E395AD-DF44-978B-E2FE-19EC16323122}" dt="2022-03-24T12:23:06.001" v="221"/>
          <ac:spMkLst>
            <pc:docMk/>
            <pc:sldMk cId="3772324416" sldId="487"/>
            <ac:spMk id="17" creationId="{FF1D3BD3-C927-759B-F5D2-8FB23C38F8D3}"/>
          </ac:spMkLst>
        </pc:spChg>
        <pc:spChg chg="mod">
          <ac:chgData name="Kai Meinke" userId="S::kai@delta-dao.com::f90ecb4e-61b0-4bfb-a2e1-2da5a49cf500" providerId="AD" clId="Web-{09E395AD-DF44-978B-E2FE-19EC16323122}" dt="2022-03-24T13:00:25.720" v="397" actId="1076"/>
          <ac:spMkLst>
            <pc:docMk/>
            <pc:sldMk cId="3772324416" sldId="487"/>
            <ac:spMk id="18" creationId="{5AD9B3DE-08A9-FCE5-D92F-8C44D136D988}"/>
          </ac:spMkLst>
        </pc:spChg>
        <pc:spChg chg="mod">
          <ac:chgData name="Kai Meinke" userId="S::kai@delta-dao.com::f90ecb4e-61b0-4bfb-a2e1-2da5a49cf500" providerId="AD" clId="Web-{09E395AD-DF44-978B-E2FE-19EC16323122}" dt="2022-03-24T13:00:25.829" v="398" actId="1076"/>
          <ac:spMkLst>
            <pc:docMk/>
            <pc:sldMk cId="3772324416" sldId="487"/>
            <ac:spMk id="19" creationId="{F5E12CD8-4707-A8A1-8531-3197BF380D63}"/>
          </ac:spMkLst>
        </pc:spChg>
        <pc:spChg chg="add mod">
          <ac:chgData name="Kai Meinke" userId="S::kai@delta-dao.com::f90ecb4e-61b0-4bfb-a2e1-2da5a49cf500" providerId="AD" clId="Web-{09E395AD-DF44-978B-E2FE-19EC16323122}" dt="2022-03-24T14:12:40.515" v="777" actId="20577"/>
          <ac:spMkLst>
            <pc:docMk/>
            <pc:sldMk cId="3772324416" sldId="487"/>
            <ac:spMk id="20" creationId="{6DE8BCD0-9BDB-3C9C-3102-4CDAE7991035}"/>
          </ac:spMkLst>
        </pc:spChg>
      </pc:sldChg>
      <pc:sldChg chg="addSp delSp modSp ord">
        <pc:chgData name="Kai Meinke" userId="S::kai@delta-dao.com::f90ecb4e-61b0-4bfb-a2e1-2da5a49cf500" providerId="AD" clId="Web-{09E395AD-DF44-978B-E2FE-19EC16323122}" dt="2022-03-24T14:06:11.036" v="751"/>
        <pc:sldMkLst>
          <pc:docMk/>
          <pc:sldMk cId="3822229579" sldId="489"/>
        </pc:sldMkLst>
        <pc:spChg chg="del">
          <ac:chgData name="Kai Meinke" userId="S::kai@delta-dao.com::f90ecb4e-61b0-4bfb-a2e1-2da5a49cf500" providerId="AD" clId="Web-{09E395AD-DF44-978B-E2FE-19EC16323122}" dt="2022-03-24T13:53:51.629" v="642"/>
          <ac:spMkLst>
            <pc:docMk/>
            <pc:sldMk cId="3822229579" sldId="489"/>
            <ac:spMk id="222" creationId="{EEC61F43-F9E2-7A42-AFD6-68234337EEA0}"/>
          </ac:spMkLst>
        </pc:spChg>
        <pc:spChg chg="add mod">
          <ac:chgData name="Kai Meinke" userId="S::kai@delta-dao.com::f90ecb4e-61b0-4bfb-a2e1-2da5a49cf500" providerId="AD" clId="Web-{09E395AD-DF44-978B-E2FE-19EC16323122}" dt="2022-03-24T13:54:04.989" v="645" actId="1076"/>
          <ac:spMkLst>
            <pc:docMk/>
            <pc:sldMk cId="3822229579" sldId="489"/>
            <ac:spMk id="255" creationId="{9B94D07A-9DA3-0335-889C-9CAF3BB0326B}"/>
          </ac:spMkLst>
        </pc:spChg>
        <pc:spChg chg="add mod">
          <ac:chgData name="Kai Meinke" userId="S::kai@delta-dao.com::f90ecb4e-61b0-4bfb-a2e1-2da5a49cf500" providerId="AD" clId="Web-{09E395AD-DF44-978B-E2FE-19EC16323122}" dt="2022-03-24T13:54:17.411" v="649" actId="1076"/>
          <ac:spMkLst>
            <pc:docMk/>
            <pc:sldMk cId="3822229579" sldId="489"/>
            <ac:spMk id="269" creationId="{12AF5646-B689-C027-ECFA-B6799946B57D}"/>
          </ac:spMkLst>
        </pc:spChg>
        <pc:spChg chg="add del mod">
          <ac:chgData name="Kai Meinke" userId="S::kai@delta-dao.com::f90ecb4e-61b0-4bfb-a2e1-2da5a49cf500" providerId="AD" clId="Web-{09E395AD-DF44-978B-E2FE-19EC16323122}" dt="2022-03-24T13:54:09.427" v="647"/>
          <ac:spMkLst>
            <pc:docMk/>
            <pc:sldMk cId="3822229579" sldId="489"/>
            <ac:spMk id="270" creationId="{9B94D07A-9DA3-0335-889C-9CAF3BB0326B}"/>
          </ac:spMkLst>
        </pc:spChg>
        <pc:spChg chg="add del">
          <ac:chgData name="Kai Meinke" userId="S::kai@delta-dao.com::f90ecb4e-61b0-4bfb-a2e1-2da5a49cf500" providerId="AD" clId="Web-{09E395AD-DF44-978B-E2FE-19EC16323122}" dt="2022-03-24T13:54:13.443" v="648"/>
          <ac:spMkLst>
            <pc:docMk/>
            <pc:sldMk cId="3822229579" sldId="489"/>
            <ac:spMk id="271" creationId="{12AF5646-B689-C027-ECFA-B6799946B57D}"/>
          </ac:spMkLst>
        </pc:spChg>
        <pc:spChg chg="mod">
          <ac:chgData name="Kai Meinke" userId="S::kai@delta-dao.com::f90ecb4e-61b0-4bfb-a2e1-2da5a49cf500" providerId="AD" clId="Web-{09E395AD-DF44-978B-E2FE-19EC16323122}" dt="2022-03-24T13:53:46.269" v="623" actId="1076"/>
          <ac:spMkLst>
            <pc:docMk/>
            <pc:sldMk cId="3822229579" sldId="489"/>
            <ac:spMk id="461" creationId="{2D9041E3-37E9-7B4E-BDD1-C3DAF5ACA93F}"/>
          </ac:spMkLst>
        </pc:spChg>
        <pc:spChg chg="mod">
          <ac:chgData name="Kai Meinke" userId="S::kai@delta-dao.com::f90ecb4e-61b0-4bfb-a2e1-2da5a49cf500" providerId="AD" clId="Web-{09E395AD-DF44-978B-E2FE-19EC16323122}" dt="2022-03-24T13:53:46.331" v="624" actId="1076"/>
          <ac:spMkLst>
            <pc:docMk/>
            <pc:sldMk cId="3822229579" sldId="489"/>
            <ac:spMk id="462" creationId="{2ABF4073-1FA9-334D-B1AA-787A5A4395DC}"/>
          </ac:spMkLst>
        </pc:spChg>
        <pc:spChg chg="mod">
          <ac:chgData name="Kai Meinke" userId="S::kai@delta-dao.com::f90ecb4e-61b0-4bfb-a2e1-2da5a49cf500" providerId="AD" clId="Web-{09E395AD-DF44-978B-E2FE-19EC16323122}" dt="2022-03-24T13:53:46.394" v="625" actId="1076"/>
          <ac:spMkLst>
            <pc:docMk/>
            <pc:sldMk cId="3822229579" sldId="489"/>
            <ac:spMk id="463" creationId="{9355CF20-22A5-4B4A-B179-765BE8CA2F05}"/>
          </ac:spMkLst>
        </pc:spChg>
        <pc:spChg chg="mod">
          <ac:chgData name="Kai Meinke" userId="S::kai@delta-dao.com::f90ecb4e-61b0-4bfb-a2e1-2da5a49cf500" providerId="AD" clId="Web-{09E395AD-DF44-978B-E2FE-19EC16323122}" dt="2022-03-24T13:53:46.456" v="626" actId="1076"/>
          <ac:spMkLst>
            <pc:docMk/>
            <pc:sldMk cId="3822229579" sldId="489"/>
            <ac:spMk id="464" creationId="{1BF39431-0E08-6546-A4EB-E3ABDDBC19A7}"/>
          </ac:spMkLst>
        </pc:spChg>
        <pc:spChg chg="mod">
          <ac:chgData name="Kai Meinke" userId="S::kai@delta-dao.com::f90ecb4e-61b0-4bfb-a2e1-2da5a49cf500" providerId="AD" clId="Web-{09E395AD-DF44-978B-E2FE-19EC16323122}" dt="2022-03-24T13:53:46.519" v="627" actId="1076"/>
          <ac:spMkLst>
            <pc:docMk/>
            <pc:sldMk cId="3822229579" sldId="489"/>
            <ac:spMk id="465" creationId="{3E0C928E-8CAA-BA48-B290-BFBF37AACA36}"/>
          </ac:spMkLst>
        </pc:spChg>
        <pc:spChg chg="mod">
          <ac:chgData name="Kai Meinke" userId="S::kai@delta-dao.com::f90ecb4e-61b0-4bfb-a2e1-2da5a49cf500" providerId="AD" clId="Web-{09E395AD-DF44-978B-E2FE-19EC16323122}" dt="2022-03-24T13:53:46.722" v="630" actId="1076"/>
          <ac:spMkLst>
            <pc:docMk/>
            <pc:sldMk cId="3822229579" sldId="489"/>
            <ac:spMk id="468" creationId="{5DCC4E29-7F63-804E-A134-65F06B3BE45E}"/>
          </ac:spMkLst>
        </pc:spChg>
        <pc:spChg chg="mod">
          <ac:chgData name="Kai Meinke" userId="S::kai@delta-dao.com::f90ecb4e-61b0-4bfb-a2e1-2da5a49cf500" providerId="AD" clId="Web-{09E395AD-DF44-978B-E2FE-19EC16323122}" dt="2022-03-24T13:53:46.863" v="632" actId="1076"/>
          <ac:spMkLst>
            <pc:docMk/>
            <pc:sldMk cId="3822229579" sldId="489"/>
            <ac:spMk id="474" creationId="{7A462946-1854-354B-84D8-29EDEFD97259}"/>
          </ac:spMkLst>
        </pc:spChg>
        <pc:spChg chg="mod">
          <ac:chgData name="Kai Meinke" userId="S::kai@delta-dao.com::f90ecb4e-61b0-4bfb-a2e1-2da5a49cf500" providerId="AD" clId="Web-{09E395AD-DF44-978B-E2FE-19EC16323122}" dt="2022-03-24T13:53:46.988" v="634" actId="1076"/>
          <ac:spMkLst>
            <pc:docMk/>
            <pc:sldMk cId="3822229579" sldId="489"/>
            <ac:spMk id="476" creationId="{C7C62FC0-4A14-7F46-9592-8C771418D3AE}"/>
          </ac:spMkLst>
        </pc:spChg>
        <pc:spChg chg="mod">
          <ac:chgData name="Kai Meinke" userId="S::kai@delta-dao.com::f90ecb4e-61b0-4bfb-a2e1-2da5a49cf500" providerId="AD" clId="Web-{09E395AD-DF44-978B-E2FE-19EC16323122}" dt="2022-03-24T13:53:47.113" v="636" actId="1076"/>
          <ac:spMkLst>
            <pc:docMk/>
            <pc:sldMk cId="3822229579" sldId="489"/>
            <ac:spMk id="479" creationId="{C57CEF5B-FFF8-1441-98A6-1F591296A477}"/>
          </ac:spMkLst>
        </pc:spChg>
        <pc:spChg chg="mod">
          <ac:chgData name="Kai Meinke" userId="S::kai@delta-dao.com::f90ecb4e-61b0-4bfb-a2e1-2da5a49cf500" providerId="AD" clId="Web-{09E395AD-DF44-978B-E2FE-19EC16323122}" dt="2022-03-24T13:53:47.456" v="641" actId="1076"/>
          <ac:spMkLst>
            <pc:docMk/>
            <pc:sldMk cId="3822229579" sldId="489"/>
            <ac:spMk id="489" creationId="{9BACB950-AE64-7B47-A108-FD4A138ED980}"/>
          </ac:spMkLst>
        </pc:spChg>
        <pc:grpChg chg="mod">
          <ac:chgData name="Kai Meinke" userId="S::kai@delta-dao.com::f90ecb4e-61b0-4bfb-a2e1-2da5a49cf500" providerId="AD" clId="Web-{09E395AD-DF44-978B-E2FE-19EC16323122}" dt="2022-03-24T13:53:47.394" v="640" actId="1076"/>
          <ac:grpSpMkLst>
            <pc:docMk/>
            <pc:sldMk cId="3822229579" sldId="489"/>
            <ac:grpSpMk id="483" creationId="{4BD7F3E6-6CEC-8847-B29D-05FB019BE6AD}"/>
          </ac:grpSpMkLst>
        </pc:grpChg>
        <pc:picChg chg="mod">
          <ac:chgData name="Kai Meinke" userId="S::kai@delta-dao.com::f90ecb4e-61b0-4bfb-a2e1-2da5a49cf500" providerId="AD" clId="Web-{09E395AD-DF44-978B-E2FE-19EC16323122}" dt="2022-03-24T13:53:46.582" v="628" actId="1076"/>
          <ac:picMkLst>
            <pc:docMk/>
            <pc:sldMk cId="3822229579" sldId="489"/>
            <ac:picMk id="466" creationId="{AB05CA2E-5776-094C-AF86-E164F48DC096}"/>
          </ac:picMkLst>
        </pc:picChg>
        <pc:picChg chg="mod">
          <ac:chgData name="Kai Meinke" userId="S::kai@delta-dao.com::f90ecb4e-61b0-4bfb-a2e1-2da5a49cf500" providerId="AD" clId="Web-{09E395AD-DF44-978B-E2FE-19EC16323122}" dt="2022-03-24T13:53:46.660" v="629" actId="1076"/>
          <ac:picMkLst>
            <pc:docMk/>
            <pc:sldMk cId="3822229579" sldId="489"/>
            <ac:picMk id="467" creationId="{03158F62-8F5B-1748-9039-4674AB611BB6}"/>
          </ac:picMkLst>
        </pc:picChg>
        <pc:picChg chg="mod">
          <ac:chgData name="Kai Meinke" userId="S::kai@delta-dao.com::f90ecb4e-61b0-4bfb-a2e1-2da5a49cf500" providerId="AD" clId="Web-{09E395AD-DF44-978B-E2FE-19EC16323122}" dt="2022-03-24T13:53:46.785" v="631" actId="1076"/>
          <ac:picMkLst>
            <pc:docMk/>
            <pc:sldMk cId="3822229579" sldId="489"/>
            <ac:picMk id="473" creationId="{D1501E0B-16C7-364A-9E5A-AE4ACCA0F871}"/>
          </ac:picMkLst>
        </pc:picChg>
        <pc:picChg chg="mod">
          <ac:chgData name="Kai Meinke" userId="S::kai@delta-dao.com::f90ecb4e-61b0-4bfb-a2e1-2da5a49cf500" providerId="AD" clId="Web-{09E395AD-DF44-978B-E2FE-19EC16323122}" dt="2022-03-24T13:53:46.925" v="633" actId="1076"/>
          <ac:picMkLst>
            <pc:docMk/>
            <pc:sldMk cId="3822229579" sldId="489"/>
            <ac:picMk id="475" creationId="{D1A90FA6-6BFA-5848-A9DA-44EFE919A740}"/>
          </ac:picMkLst>
        </pc:picChg>
        <pc:picChg chg="mod">
          <ac:chgData name="Kai Meinke" userId="S::kai@delta-dao.com::f90ecb4e-61b0-4bfb-a2e1-2da5a49cf500" providerId="AD" clId="Web-{09E395AD-DF44-978B-E2FE-19EC16323122}" dt="2022-03-24T13:53:47.050" v="635" actId="1076"/>
          <ac:picMkLst>
            <pc:docMk/>
            <pc:sldMk cId="3822229579" sldId="489"/>
            <ac:picMk id="478" creationId="{6E40C2BF-72AD-2D48-BDDF-773749F70C0A}"/>
          </ac:picMkLst>
        </pc:picChg>
        <pc:picChg chg="mod">
          <ac:chgData name="Kai Meinke" userId="S::kai@delta-dao.com::f90ecb4e-61b0-4bfb-a2e1-2da5a49cf500" providerId="AD" clId="Web-{09E395AD-DF44-978B-E2FE-19EC16323122}" dt="2022-03-24T13:53:47.191" v="637" actId="1076"/>
          <ac:picMkLst>
            <pc:docMk/>
            <pc:sldMk cId="3822229579" sldId="489"/>
            <ac:picMk id="480" creationId="{B9D9AEEB-A370-4B49-B71D-8E42EDF960FF}"/>
          </ac:picMkLst>
        </pc:picChg>
        <pc:picChg chg="mod">
          <ac:chgData name="Kai Meinke" userId="S::kai@delta-dao.com::f90ecb4e-61b0-4bfb-a2e1-2da5a49cf500" providerId="AD" clId="Web-{09E395AD-DF44-978B-E2FE-19EC16323122}" dt="2022-03-24T13:53:47.253" v="638" actId="1076"/>
          <ac:picMkLst>
            <pc:docMk/>
            <pc:sldMk cId="3822229579" sldId="489"/>
            <ac:picMk id="481" creationId="{8B23CE51-003C-D442-B12D-8D2C90A46F4F}"/>
          </ac:picMkLst>
        </pc:picChg>
        <pc:picChg chg="mod">
          <ac:chgData name="Kai Meinke" userId="S::kai@delta-dao.com::f90ecb4e-61b0-4bfb-a2e1-2da5a49cf500" providerId="AD" clId="Web-{09E395AD-DF44-978B-E2FE-19EC16323122}" dt="2022-03-24T13:53:47.316" v="639" actId="1076"/>
          <ac:picMkLst>
            <pc:docMk/>
            <pc:sldMk cId="3822229579" sldId="489"/>
            <ac:picMk id="482" creationId="{C9AEF90E-D1F5-7C43-A231-F9001C4C15C4}"/>
          </ac:picMkLst>
        </pc:picChg>
      </pc:sldChg>
      <pc:sldChg chg="modSp">
        <pc:chgData name="Kai Meinke" userId="S::kai@delta-dao.com::f90ecb4e-61b0-4bfb-a2e1-2da5a49cf500" providerId="AD" clId="Web-{09E395AD-DF44-978B-E2FE-19EC16323122}" dt="2022-03-24T13:53:09.563" v="601" actId="20577"/>
        <pc:sldMkLst>
          <pc:docMk/>
          <pc:sldMk cId="1602397038" sldId="490"/>
        </pc:sldMkLst>
        <pc:spChg chg="mod">
          <ac:chgData name="Kai Meinke" userId="S::kai@delta-dao.com::f90ecb4e-61b0-4bfb-a2e1-2da5a49cf500" providerId="AD" clId="Web-{09E395AD-DF44-978B-E2FE-19EC16323122}" dt="2022-03-24T13:53:09.563" v="601" actId="20577"/>
          <ac:spMkLst>
            <pc:docMk/>
            <pc:sldMk cId="1602397038" sldId="490"/>
            <ac:spMk id="4" creationId="{C01491BE-B358-6040-B8B1-69BE231CB13D}"/>
          </ac:spMkLst>
        </pc:spChg>
      </pc:sldChg>
      <pc:sldChg chg="addSp delSp modSp">
        <pc:chgData name="Kai Meinke" userId="S::kai@delta-dao.com::f90ecb4e-61b0-4bfb-a2e1-2da5a49cf500" providerId="AD" clId="Web-{09E395AD-DF44-978B-E2FE-19EC16323122}" dt="2022-03-24T13:53:33.831" v="622"/>
        <pc:sldMkLst>
          <pc:docMk/>
          <pc:sldMk cId="710883682" sldId="491"/>
        </pc:sldMkLst>
        <pc:spChg chg="add del">
          <ac:chgData name="Kai Meinke" userId="S::kai@delta-dao.com::f90ecb4e-61b0-4bfb-a2e1-2da5a49cf500" providerId="AD" clId="Web-{09E395AD-DF44-978B-E2FE-19EC16323122}" dt="2022-03-24T13:53:33.831" v="622"/>
          <ac:spMkLst>
            <pc:docMk/>
            <pc:sldMk cId="710883682" sldId="491"/>
            <ac:spMk id="2" creationId="{2B7EC22E-B130-4B77-9364-05ECD1217A8D}"/>
          </ac:spMkLst>
        </pc:spChg>
        <pc:spChg chg="add del">
          <ac:chgData name="Kai Meinke" userId="S::kai@delta-dao.com::f90ecb4e-61b0-4bfb-a2e1-2da5a49cf500" providerId="AD" clId="Web-{09E395AD-DF44-978B-E2FE-19EC16323122}" dt="2022-03-24T13:53:29.627" v="621"/>
          <ac:spMkLst>
            <pc:docMk/>
            <pc:sldMk cId="710883682" sldId="491"/>
            <ac:spMk id="3" creationId="{8C3515CB-44F0-37F4-59C9-3716314AFB15}"/>
          </ac:spMkLst>
        </pc:spChg>
        <pc:spChg chg="mod">
          <ac:chgData name="Kai Meinke" userId="S::kai@delta-dao.com::f90ecb4e-61b0-4bfb-a2e1-2da5a49cf500" providerId="AD" clId="Web-{09E395AD-DF44-978B-E2FE-19EC16323122}" dt="2022-03-24T13:53:22.017" v="602" actId="1076"/>
          <ac:spMkLst>
            <pc:docMk/>
            <pc:sldMk cId="710883682" sldId="491"/>
            <ac:spMk id="461" creationId="{2D9041E3-37E9-7B4E-BDD1-C3DAF5ACA93F}"/>
          </ac:spMkLst>
        </pc:spChg>
        <pc:spChg chg="mod">
          <ac:chgData name="Kai Meinke" userId="S::kai@delta-dao.com::f90ecb4e-61b0-4bfb-a2e1-2da5a49cf500" providerId="AD" clId="Web-{09E395AD-DF44-978B-E2FE-19EC16323122}" dt="2022-03-24T13:53:22.080" v="603" actId="1076"/>
          <ac:spMkLst>
            <pc:docMk/>
            <pc:sldMk cId="710883682" sldId="491"/>
            <ac:spMk id="462" creationId="{2ABF4073-1FA9-334D-B1AA-787A5A4395DC}"/>
          </ac:spMkLst>
        </pc:spChg>
        <pc:spChg chg="mod">
          <ac:chgData name="Kai Meinke" userId="S::kai@delta-dao.com::f90ecb4e-61b0-4bfb-a2e1-2da5a49cf500" providerId="AD" clId="Web-{09E395AD-DF44-978B-E2FE-19EC16323122}" dt="2022-03-24T13:53:22.158" v="604" actId="1076"/>
          <ac:spMkLst>
            <pc:docMk/>
            <pc:sldMk cId="710883682" sldId="491"/>
            <ac:spMk id="463" creationId="{9355CF20-22A5-4B4A-B179-765BE8CA2F05}"/>
          </ac:spMkLst>
        </pc:spChg>
        <pc:spChg chg="mod">
          <ac:chgData name="Kai Meinke" userId="S::kai@delta-dao.com::f90ecb4e-61b0-4bfb-a2e1-2da5a49cf500" providerId="AD" clId="Web-{09E395AD-DF44-978B-E2FE-19EC16323122}" dt="2022-03-24T13:53:22.220" v="605" actId="1076"/>
          <ac:spMkLst>
            <pc:docMk/>
            <pc:sldMk cId="710883682" sldId="491"/>
            <ac:spMk id="464" creationId="{1BF39431-0E08-6546-A4EB-E3ABDDBC19A7}"/>
          </ac:spMkLst>
        </pc:spChg>
        <pc:spChg chg="mod">
          <ac:chgData name="Kai Meinke" userId="S::kai@delta-dao.com::f90ecb4e-61b0-4bfb-a2e1-2da5a49cf500" providerId="AD" clId="Web-{09E395AD-DF44-978B-E2FE-19EC16323122}" dt="2022-03-24T13:53:22.283" v="606" actId="1076"/>
          <ac:spMkLst>
            <pc:docMk/>
            <pc:sldMk cId="710883682" sldId="491"/>
            <ac:spMk id="465" creationId="{3E0C928E-8CAA-BA48-B290-BFBF37AACA36}"/>
          </ac:spMkLst>
        </pc:spChg>
        <pc:spChg chg="mod">
          <ac:chgData name="Kai Meinke" userId="S::kai@delta-dao.com::f90ecb4e-61b0-4bfb-a2e1-2da5a49cf500" providerId="AD" clId="Web-{09E395AD-DF44-978B-E2FE-19EC16323122}" dt="2022-03-24T13:53:22.470" v="609" actId="1076"/>
          <ac:spMkLst>
            <pc:docMk/>
            <pc:sldMk cId="710883682" sldId="491"/>
            <ac:spMk id="468" creationId="{5DCC4E29-7F63-804E-A134-65F06B3BE45E}"/>
          </ac:spMkLst>
        </pc:spChg>
        <pc:spChg chg="mod">
          <ac:chgData name="Kai Meinke" userId="S::kai@delta-dao.com::f90ecb4e-61b0-4bfb-a2e1-2da5a49cf500" providerId="AD" clId="Web-{09E395AD-DF44-978B-E2FE-19EC16323122}" dt="2022-03-24T13:53:22.611" v="611" actId="1076"/>
          <ac:spMkLst>
            <pc:docMk/>
            <pc:sldMk cId="710883682" sldId="491"/>
            <ac:spMk id="474" creationId="{7A462946-1854-354B-84D8-29EDEFD97259}"/>
          </ac:spMkLst>
        </pc:spChg>
        <pc:spChg chg="mod">
          <ac:chgData name="Kai Meinke" userId="S::kai@delta-dao.com::f90ecb4e-61b0-4bfb-a2e1-2da5a49cf500" providerId="AD" clId="Web-{09E395AD-DF44-978B-E2FE-19EC16323122}" dt="2022-03-24T13:53:22.736" v="613" actId="1076"/>
          <ac:spMkLst>
            <pc:docMk/>
            <pc:sldMk cId="710883682" sldId="491"/>
            <ac:spMk id="476" creationId="{C7C62FC0-4A14-7F46-9592-8C771418D3AE}"/>
          </ac:spMkLst>
        </pc:spChg>
        <pc:spChg chg="mod">
          <ac:chgData name="Kai Meinke" userId="S::kai@delta-dao.com::f90ecb4e-61b0-4bfb-a2e1-2da5a49cf500" providerId="AD" clId="Web-{09E395AD-DF44-978B-E2FE-19EC16323122}" dt="2022-03-24T13:53:22.861" v="615" actId="1076"/>
          <ac:spMkLst>
            <pc:docMk/>
            <pc:sldMk cId="710883682" sldId="491"/>
            <ac:spMk id="479" creationId="{C57CEF5B-FFF8-1441-98A6-1F591296A477}"/>
          </ac:spMkLst>
        </pc:spChg>
        <pc:spChg chg="mod">
          <ac:chgData name="Kai Meinke" userId="S::kai@delta-dao.com::f90ecb4e-61b0-4bfb-a2e1-2da5a49cf500" providerId="AD" clId="Web-{09E395AD-DF44-978B-E2FE-19EC16323122}" dt="2022-03-24T13:53:23.220" v="620" actId="1076"/>
          <ac:spMkLst>
            <pc:docMk/>
            <pc:sldMk cId="710883682" sldId="491"/>
            <ac:spMk id="489" creationId="{9BACB950-AE64-7B47-A108-FD4A138ED980}"/>
          </ac:spMkLst>
        </pc:spChg>
        <pc:grpChg chg="mod">
          <ac:chgData name="Kai Meinke" userId="S::kai@delta-dao.com::f90ecb4e-61b0-4bfb-a2e1-2da5a49cf500" providerId="AD" clId="Web-{09E395AD-DF44-978B-E2FE-19EC16323122}" dt="2022-03-24T13:53:23.142" v="619" actId="1076"/>
          <ac:grpSpMkLst>
            <pc:docMk/>
            <pc:sldMk cId="710883682" sldId="491"/>
            <ac:grpSpMk id="483" creationId="{4BD7F3E6-6CEC-8847-B29D-05FB019BE6AD}"/>
          </ac:grpSpMkLst>
        </pc:grpChg>
        <pc:picChg chg="mod">
          <ac:chgData name="Kai Meinke" userId="S::kai@delta-dao.com::f90ecb4e-61b0-4bfb-a2e1-2da5a49cf500" providerId="AD" clId="Web-{09E395AD-DF44-978B-E2FE-19EC16323122}" dt="2022-03-24T13:53:22.345" v="607" actId="1076"/>
          <ac:picMkLst>
            <pc:docMk/>
            <pc:sldMk cId="710883682" sldId="491"/>
            <ac:picMk id="466" creationId="{AB05CA2E-5776-094C-AF86-E164F48DC096}"/>
          </ac:picMkLst>
        </pc:picChg>
        <pc:picChg chg="mod">
          <ac:chgData name="Kai Meinke" userId="S::kai@delta-dao.com::f90ecb4e-61b0-4bfb-a2e1-2da5a49cf500" providerId="AD" clId="Web-{09E395AD-DF44-978B-E2FE-19EC16323122}" dt="2022-03-24T13:53:22.408" v="608" actId="1076"/>
          <ac:picMkLst>
            <pc:docMk/>
            <pc:sldMk cId="710883682" sldId="491"/>
            <ac:picMk id="467" creationId="{03158F62-8F5B-1748-9039-4674AB611BB6}"/>
          </ac:picMkLst>
        </pc:picChg>
        <pc:picChg chg="mod">
          <ac:chgData name="Kai Meinke" userId="S::kai@delta-dao.com::f90ecb4e-61b0-4bfb-a2e1-2da5a49cf500" providerId="AD" clId="Web-{09E395AD-DF44-978B-E2FE-19EC16323122}" dt="2022-03-24T13:53:22.549" v="610" actId="1076"/>
          <ac:picMkLst>
            <pc:docMk/>
            <pc:sldMk cId="710883682" sldId="491"/>
            <ac:picMk id="473" creationId="{D1501E0B-16C7-364A-9E5A-AE4ACCA0F871}"/>
          </ac:picMkLst>
        </pc:picChg>
        <pc:picChg chg="mod">
          <ac:chgData name="Kai Meinke" userId="S::kai@delta-dao.com::f90ecb4e-61b0-4bfb-a2e1-2da5a49cf500" providerId="AD" clId="Web-{09E395AD-DF44-978B-E2FE-19EC16323122}" dt="2022-03-24T13:53:22.674" v="612" actId="1076"/>
          <ac:picMkLst>
            <pc:docMk/>
            <pc:sldMk cId="710883682" sldId="491"/>
            <ac:picMk id="475" creationId="{D1A90FA6-6BFA-5848-A9DA-44EFE919A740}"/>
          </ac:picMkLst>
        </pc:picChg>
        <pc:picChg chg="mod">
          <ac:chgData name="Kai Meinke" userId="S::kai@delta-dao.com::f90ecb4e-61b0-4bfb-a2e1-2da5a49cf500" providerId="AD" clId="Web-{09E395AD-DF44-978B-E2FE-19EC16323122}" dt="2022-03-24T13:53:22.799" v="614" actId="1076"/>
          <ac:picMkLst>
            <pc:docMk/>
            <pc:sldMk cId="710883682" sldId="491"/>
            <ac:picMk id="478" creationId="{6E40C2BF-72AD-2D48-BDDF-773749F70C0A}"/>
          </ac:picMkLst>
        </pc:picChg>
        <pc:picChg chg="mod">
          <ac:chgData name="Kai Meinke" userId="S::kai@delta-dao.com::f90ecb4e-61b0-4bfb-a2e1-2da5a49cf500" providerId="AD" clId="Web-{09E395AD-DF44-978B-E2FE-19EC16323122}" dt="2022-03-24T13:53:22.924" v="616" actId="1076"/>
          <ac:picMkLst>
            <pc:docMk/>
            <pc:sldMk cId="710883682" sldId="491"/>
            <ac:picMk id="480" creationId="{B9D9AEEB-A370-4B49-B71D-8E42EDF960FF}"/>
          </ac:picMkLst>
        </pc:picChg>
        <pc:picChg chg="mod">
          <ac:chgData name="Kai Meinke" userId="S::kai@delta-dao.com::f90ecb4e-61b0-4bfb-a2e1-2da5a49cf500" providerId="AD" clId="Web-{09E395AD-DF44-978B-E2FE-19EC16323122}" dt="2022-03-24T13:53:23.002" v="617" actId="1076"/>
          <ac:picMkLst>
            <pc:docMk/>
            <pc:sldMk cId="710883682" sldId="491"/>
            <ac:picMk id="481" creationId="{8B23CE51-003C-D442-B12D-8D2C90A46F4F}"/>
          </ac:picMkLst>
        </pc:picChg>
        <pc:picChg chg="mod">
          <ac:chgData name="Kai Meinke" userId="S::kai@delta-dao.com::f90ecb4e-61b0-4bfb-a2e1-2da5a49cf500" providerId="AD" clId="Web-{09E395AD-DF44-978B-E2FE-19EC16323122}" dt="2022-03-24T13:53:23.064" v="618" actId="1076"/>
          <ac:picMkLst>
            <pc:docMk/>
            <pc:sldMk cId="710883682" sldId="491"/>
            <ac:picMk id="482" creationId="{C9AEF90E-D1F5-7C43-A231-F9001C4C15C4}"/>
          </ac:picMkLst>
        </pc:picChg>
      </pc:sldChg>
      <pc:sldChg chg="addSp delSp modSp del ord">
        <pc:chgData name="Kai Meinke" userId="S::kai@delta-dao.com::f90ecb4e-61b0-4bfb-a2e1-2da5a49cf500" providerId="AD" clId="Web-{09E395AD-DF44-978B-E2FE-19EC16323122}" dt="2022-03-24T12:34:34.505" v="320"/>
        <pc:sldMkLst>
          <pc:docMk/>
          <pc:sldMk cId="2773683922" sldId="492"/>
        </pc:sldMkLst>
        <pc:spChg chg="del">
          <ac:chgData name="Kai Meinke" userId="S::kai@delta-dao.com::f90ecb4e-61b0-4bfb-a2e1-2da5a49cf500" providerId="AD" clId="Web-{09E395AD-DF44-978B-E2FE-19EC16323122}" dt="2022-03-24T12:24:32.709" v="243"/>
          <ac:spMkLst>
            <pc:docMk/>
            <pc:sldMk cId="2773683922" sldId="492"/>
            <ac:spMk id="2" creationId="{457D5343-FCFC-4CE5-C142-064200225455}"/>
          </ac:spMkLst>
        </pc:spChg>
        <pc:spChg chg="del">
          <ac:chgData name="Kai Meinke" userId="S::kai@delta-dao.com::f90ecb4e-61b0-4bfb-a2e1-2da5a49cf500" providerId="AD" clId="Web-{09E395AD-DF44-978B-E2FE-19EC16323122}" dt="2022-03-24T12:24:34.037" v="244"/>
          <ac:spMkLst>
            <pc:docMk/>
            <pc:sldMk cId="2773683922" sldId="492"/>
            <ac:spMk id="15" creationId="{285963B8-7847-DF64-656F-AEAFDF936C1F}"/>
          </ac:spMkLst>
        </pc:spChg>
        <pc:spChg chg="mod">
          <ac:chgData name="Kai Meinke" userId="S::kai@delta-dao.com::f90ecb4e-61b0-4bfb-a2e1-2da5a49cf500" providerId="AD" clId="Web-{09E395AD-DF44-978B-E2FE-19EC16323122}" dt="2022-03-24T12:29:42.334" v="269" actId="1076"/>
          <ac:spMkLst>
            <pc:docMk/>
            <pc:sldMk cId="2773683922" sldId="492"/>
            <ac:spMk id="16" creationId="{0C6BF06F-5453-4C71-DC52-0A691AEF727C}"/>
          </ac:spMkLst>
        </pc:spChg>
        <pc:spChg chg="mod">
          <ac:chgData name="Kai Meinke" userId="S::kai@delta-dao.com::f90ecb4e-61b0-4bfb-a2e1-2da5a49cf500" providerId="AD" clId="Web-{09E395AD-DF44-978B-E2FE-19EC16323122}" dt="2022-03-24T12:29:32.771" v="268" actId="20577"/>
          <ac:spMkLst>
            <pc:docMk/>
            <pc:sldMk cId="2773683922" sldId="492"/>
            <ac:spMk id="17" creationId="{FF1D3BD3-C927-759B-F5D2-8FB23C38F8D3}"/>
          </ac:spMkLst>
        </pc:spChg>
        <pc:spChg chg="mod">
          <ac:chgData name="Kai Meinke" userId="S::kai@delta-dao.com::f90ecb4e-61b0-4bfb-a2e1-2da5a49cf500" providerId="AD" clId="Web-{09E395AD-DF44-978B-E2FE-19EC16323122}" dt="2022-03-24T12:29:42.412" v="270" actId="1076"/>
          <ac:spMkLst>
            <pc:docMk/>
            <pc:sldMk cId="2773683922" sldId="492"/>
            <ac:spMk id="18" creationId="{5AD9B3DE-08A9-FCE5-D92F-8C44D136D988}"/>
          </ac:spMkLst>
        </pc:spChg>
        <pc:spChg chg="del">
          <ac:chgData name="Kai Meinke" userId="S::kai@delta-dao.com::f90ecb4e-61b0-4bfb-a2e1-2da5a49cf500" providerId="AD" clId="Web-{09E395AD-DF44-978B-E2FE-19EC16323122}" dt="2022-03-24T12:25:15.570" v="254"/>
          <ac:spMkLst>
            <pc:docMk/>
            <pc:sldMk cId="2773683922" sldId="492"/>
            <ac:spMk id="19" creationId="{F5E12CD8-4707-A8A1-8531-3197BF380D63}"/>
          </ac:spMkLst>
        </pc:spChg>
        <pc:spChg chg="add mod">
          <ac:chgData name="Kai Meinke" userId="S::kai@delta-dao.com::f90ecb4e-61b0-4bfb-a2e1-2da5a49cf500" providerId="AD" clId="Web-{09E395AD-DF44-978B-E2FE-19EC16323122}" dt="2022-03-24T12:30:23.773" v="307" actId="20577"/>
          <ac:spMkLst>
            <pc:docMk/>
            <pc:sldMk cId="2773683922" sldId="492"/>
            <ac:spMk id="20" creationId="{4E9974A5-A157-6AE0-6FD5-5ABC32DB5AD6}"/>
          </ac:spMkLst>
        </pc:spChg>
      </pc:sldChg>
      <pc:sldChg chg="addSp delSp modSp add replId">
        <pc:chgData name="Kai Meinke" userId="S::kai@delta-dao.com::f90ecb4e-61b0-4bfb-a2e1-2da5a49cf500" providerId="AD" clId="Web-{09E395AD-DF44-978B-E2FE-19EC16323122}" dt="2022-03-24T12:10:01.571" v="190" actId="1076"/>
        <pc:sldMkLst>
          <pc:docMk/>
          <pc:sldMk cId="233011047" sldId="493"/>
        </pc:sldMkLst>
        <pc:spChg chg="add del mod">
          <ac:chgData name="Kai Meinke" userId="S::kai@delta-dao.com::f90ecb4e-61b0-4bfb-a2e1-2da5a49cf500" providerId="AD" clId="Web-{09E395AD-DF44-978B-E2FE-19EC16323122}" dt="2022-03-24T11:36:49.581" v="46"/>
          <ac:spMkLst>
            <pc:docMk/>
            <pc:sldMk cId="233011047" sldId="493"/>
            <ac:spMk id="3" creationId="{BAA3D2F9-57B1-0FA8-540C-2B7A0005BB48}"/>
          </ac:spMkLst>
        </pc:spChg>
        <pc:spChg chg="add mod">
          <ac:chgData name="Kai Meinke" userId="S::kai@delta-dao.com::f90ecb4e-61b0-4bfb-a2e1-2da5a49cf500" providerId="AD" clId="Web-{09E395AD-DF44-978B-E2FE-19EC16323122}" dt="2022-03-24T11:39:21.182" v="63" actId="1076"/>
          <ac:spMkLst>
            <pc:docMk/>
            <pc:sldMk cId="233011047" sldId="493"/>
            <ac:spMk id="9" creationId="{DD601374-8CF0-B0B1-204E-52E8DF841202}"/>
          </ac:spMkLst>
        </pc:spChg>
        <pc:spChg chg="add mod">
          <ac:chgData name="Kai Meinke" userId="S::kai@delta-dao.com::f90ecb4e-61b0-4bfb-a2e1-2da5a49cf500" providerId="AD" clId="Web-{09E395AD-DF44-978B-E2FE-19EC16323122}" dt="2022-03-24T12:10:01.571" v="190" actId="1076"/>
          <ac:spMkLst>
            <pc:docMk/>
            <pc:sldMk cId="233011047" sldId="493"/>
            <ac:spMk id="11" creationId="{F2412C9F-1D09-32B3-53D1-C22927709E69}"/>
          </ac:spMkLst>
        </pc:spChg>
        <pc:spChg chg="mod">
          <ac:chgData name="Kai Meinke" userId="S::kai@delta-dao.com::f90ecb4e-61b0-4bfb-a2e1-2da5a49cf500" providerId="AD" clId="Web-{09E395AD-DF44-978B-E2FE-19EC16323122}" dt="2022-03-24T12:04:23.008" v="176" actId="1076"/>
          <ac:spMkLst>
            <pc:docMk/>
            <pc:sldMk cId="233011047" sldId="493"/>
            <ac:spMk id="15" creationId="{C342F132-E2A4-B2E3-9C08-ABC93D6023F8}"/>
          </ac:spMkLst>
        </pc:spChg>
        <pc:spChg chg="mod">
          <ac:chgData name="Kai Meinke" userId="S::kai@delta-dao.com::f90ecb4e-61b0-4bfb-a2e1-2da5a49cf500" providerId="AD" clId="Web-{09E395AD-DF44-978B-E2FE-19EC16323122}" dt="2022-03-24T12:04:31.024" v="177" actId="14100"/>
          <ac:spMkLst>
            <pc:docMk/>
            <pc:sldMk cId="233011047" sldId="493"/>
            <ac:spMk id="105" creationId="{9DB57BE4-0D5E-0E42-AEB5-1821D3794617}"/>
          </ac:spMkLst>
        </pc:spChg>
        <pc:picChg chg="add del mod">
          <ac:chgData name="Kai Meinke" userId="S::kai@delta-dao.com::f90ecb4e-61b0-4bfb-a2e1-2da5a49cf500" providerId="AD" clId="Web-{09E395AD-DF44-978B-E2FE-19EC16323122}" dt="2022-03-24T11:37:35.442" v="47"/>
          <ac:picMkLst>
            <pc:docMk/>
            <pc:sldMk cId="233011047" sldId="493"/>
            <ac:picMk id="2" creationId="{DD494059-F39D-1375-3730-9FBD03549311}"/>
          </ac:picMkLst>
        </pc:picChg>
        <pc:picChg chg="del">
          <ac:chgData name="Kai Meinke" userId="S::kai@delta-dao.com::f90ecb4e-61b0-4bfb-a2e1-2da5a49cf500" providerId="AD" clId="Web-{09E395AD-DF44-978B-E2FE-19EC16323122}" dt="2022-03-24T11:35:09.013" v="5"/>
          <ac:picMkLst>
            <pc:docMk/>
            <pc:sldMk cId="233011047" sldId="493"/>
            <ac:picMk id="4" creationId="{4F97CFDF-8528-816A-7E44-A4676577F6B2}"/>
          </ac:picMkLst>
        </pc:picChg>
        <pc:picChg chg="add mod">
          <ac:chgData name="Kai Meinke" userId="S::kai@delta-dao.com::f90ecb4e-61b0-4bfb-a2e1-2da5a49cf500" providerId="AD" clId="Web-{09E395AD-DF44-978B-E2FE-19EC16323122}" dt="2022-03-24T11:39:17.088" v="62" actId="1076"/>
          <ac:picMkLst>
            <pc:docMk/>
            <pc:sldMk cId="233011047" sldId="493"/>
            <ac:picMk id="8" creationId="{D17F5BB7-6E71-8378-3371-929F6E6D1011}"/>
          </ac:picMkLst>
        </pc:picChg>
        <pc:picChg chg="add mod">
          <ac:chgData name="Kai Meinke" userId="S::kai@delta-dao.com::f90ecb4e-61b0-4bfb-a2e1-2da5a49cf500" providerId="AD" clId="Web-{09E395AD-DF44-978B-E2FE-19EC16323122}" dt="2022-03-24T12:04:19.007" v="175" actId="1076"/>
          <ac:picMkLst>
            <pc:docMk/>
            <pc:sldMk cId="233011047" sldId="493"/>
            <ac:picMk id="10" creationId="{3F6ECDE4-F4E2-A64D-0DE4-8C8105494A1B}"/>
          </ac:picMkLst>
        </pc:picChg>
      </pc:sldChg>
      <pc:sldChg chg="addSp delSp modSp add replId">
        <pc:chgData name="Kai Meinke" userId="S::kai@delta-dao.com::f90ecb4e-61b0-4bfb-a2e1-2da5a49cf500" providerId="AD" clId="Web-{09E395AD-DF44-978B-E2FE-19EC16323122}" dt="2022-03-24T12:59:45.185" v="386" actId="14100"/>
        <pc:sldMkLst>
          <pc:docMk/>
          <pc:sldMk cId="3969935411" sldId="494"/>
        </pc:sldMkLst>
        <pc:spChg chg="add mod">
          <ac:chgData name="Kai Meinke" userId="S::kai@delta-dao.com::f90ecb4e-61b0-4bfb-a2e1-2da5a49cf500" providerId="AD" clId="Web-{09E395AD-DF44-978B-E2FE-19EC16323122}" dt="2022-03-24T12:59:36.684" v="384" actId="1076"/>
          <ac:spMkLst>
            <pc:docMk/>
            <pc:sldMk cId="3969935411" sldId="494"/>
            <ac:spMk id="4" creationId="{E2FC42D1-C9AD-35E0-5DAA-DDDCA107DFB0}"/>
          </ac:spMkLst>
        </pc:spChg>
        <pc:spChg chg="del">
          <ac:chgData name="Kai Meinke" userId="S::kai@delta-dao.com::f90ecb4e-61b0-4bfb-a2e1-2da5a49cf500" providerId="AD" clId="Web-{09E395AD-DF44-978B-E2FE-19EC16323122}" dt="2022-03-24T11:44:18.072" v="102"/>
          <ac:spMkLst>
            <pc:docMk/>
            <pc:sldMk cId="3969935411" sldId="494"/>
            <ac:spMk id="9" creationId="{DD601374-8CF0-B0B1-204E-52E8DF841202}"/>
          </ac:spMkLst>
        </pc:spChg>
        <pc:spChg chg="del">
          <ac:chgData name="Kai Meinke" userId="S::kai@delta-dao.com::f90ecb4e-61b0-4bfb-a2e1-2da5a49cf500" providerId="AD" clId="Web-{09E395AD-DF44-978B-E2FE-19EC16323122}" dt="2022-03-24T11:43:50.352" v="90"/>
          <ac:spMkLst>
            <pc:docMk/>
            <pc:sldMk cId="3969935411" sldId="494"/>
            <ac:spMk id="15" creationId="{C342F132-E2A4-B2E3-9C08-ABC93D6023F8}"/>
          </ac:spMkLst>
        </pc:spChg>
        <pc:spChg chg="add mod">
          <ac:chgData name="Kai Meinke" userId="S::kai@delta-dao.com::f90ecb4e-61b0-4bfb-a2e1-2da5a49cf500" providerId="AD" clId="Web-{09E395AD-DF44-978B-E2FE-19EC16323122}" dt="2022-03-24T12:25:31.118" v="255" actId="1076"/>
          <ac:spMkLst>
            <pc:docMk/>
            <pc:sldMk cId="3969935411" sldId="494"/>
            <ac:spMk id="20" creationId="{219B3F94-F8F4-F126-DE0B-193B3E13E617}"/>
          </ac:spMkLst>
        </pc:spChg>
        <pc:spChg chg="mod">
          <ac:chgData name="Kai Meinke" userId="S::kai@delta-dao.com::f90ecb4e-61b0-4bfb-a2e1-2da5a49cf500" providerId="AD" clId="Web-{09E395AD-DF44-978B-E2FE-19EC16323122}" dt="2022-03-24T12:59:45.185" v="386" actId="14100"/>
          <ac:spMkLst>
            <pc:docMk/>
            <pc:sldMk cId="3969935411" sldId="494"/>
            <ac:spMk id="105" creationId="{9DB57BE4-0D5E-0E42-AEB5-1821D3794617}"/>
          </ac:spMkLst>
        </pc:spChg>
        <pc:picChg chg="add mod">
          <ac:chgData name="Kai Meinke" userId="S::kai@delta-dao.com::f90ecb4e-61b0-4bfb-a2e1-2da5a49cf500" providerId="AD" clId="Web-{09E395AD-DF44-978B-E2FE-19EC16323122}" dt="2022-03-24T12:04:02.710" v="169" actId="1076"/>
          <ac:picMkLst>
            <pc:docMk/>
            <pc:sldMk cId="3969935411" sldId="494"/>
            <ac:picMk id="2" creationId="{3FC66F91-869C-3BCF-E8A0-4EB9241EB5A5}"/>
          </ac:picMkLst>
        </pc:picChg>
        <pc:picChg chg="add mod">
          <ac:chgData name="Kai Meinke" userId="S::kai@delta-dao.com::f90ecb4e-61b0-4bfb-a2e1-2da5a49cf500" providerId="AD" clId="Web-{09E395AD-DF44-978B-E2FE-19EC16323122}" dt="2022-03-24T12:04:06.710" v="170" actId="1076"/>
          <ac:picMkLst>
            <pc:docMk/>
            <pc:sldMk cId="3969935411" sldId="494"/>
            <ac:picMk id="3" creationId="{36CD9F82-B634-19FD-F325-03BE37798FFE}"/>
          </ac:picMkLst>
        </pc:picChg>
        <pc:picChg chg="del">
          <ac:chgData name="Kai Meinke" userId="S::kai@delta-dao.com::f90ecb4e-61b0-4bfb-a2e1-2da5a49cf500" providerId="AD" clId="Web-{09E395AD-DF44-978B-E2FE-19EC16323122}" dt="2022-03-24T11:43:46.477" v="88"/>
          <ac:picMkLst>
            <pc:docMk/>
            <pc:sldMk cId="3969935411" sldId="494"/>
            <ac:picMk id="8" creationId="{D17F5BB7-6E71-8378-3371-929F6E6D1011}"/>
          </ac:picMkLst>
        </pc:picChg>
        <pc:picChg chg="del">
          <ac:chgData name="Kai Meinke" userId="S::kai@delta-dao.com::f90ecb4e-61b0-4bfb-a2e1-2da5a49cf500" providerId="AD" clId="Web-{09E395AD-DF44-978B-E2FE-19EC16323122}" dt="2022-03-24T11:43:46.633" v="89"/>
          <ac:picMkLst>
            <pc:docMk/>
            <pc:sldMk cId="3969935411" sldId="494"/>
            <ac:picMk id="10" creationId="{3F6ECDE4-F4E2-A64D-0DE4-8C8105494A1B}"/>
          </ac:picMkLst>
        </pc:picChg>
      </pc:sldChg>
      <pc:sldChg chg="addSp delSp modSp add replId">
        <pc:chgData name="Kai Meinke" userId="S::kai@delta-dao.com::f90ecb4e-61b0-4bfb-a2e1-2da5a49cf500" providerId="AD" clId="Web-{09E395AD-DF44-978B-E2FE-19EC16323122}" dt="2022-03-24T12:59:20.980" v="383"/>
        <pc:sldMkLst>
          <pc:docMk/>
          <pc:sldMk cId="688157913" sldId="495"/>
        </pc:sldMkLst>
        <pc:spChg chg="del">
          <ac:chgData name="Kai Meinke" userId="S::kai@delta-dao.com::f90ecb4e-61b0-4bfb-a2e1-2da5a49cf500" providerId="AD" clId="Web-{09E395AD-DF44-978B-E2FE-19EC16323122}" dt="2022-03-24T12:25:44.931" v="258"/>
          <ac:spMkLst>
            <pc:docMk/>
            <pc:sldMk cId="688157913" sldId="495"/>
            <ac:spMk id="4" creationId="{E2FC42D1-C9AD-35E0-5DAA-DDDCA107DFB0}"/>
          </ac:spMkLst>
        </pc:spChg>
        <pc:spChg chg="del mod">
          <ac:chgData name="Kai Meinke" userId="S::kai@delta-dao.com::f90ecb4e-61b0-4bfb-a2e1-2da5a49cf500" providerId="AD" clId="Web-{09E395AD-DF44-978B-E2FE-19EC16323122}" dt="2022-03-24T12:25:46.634" v="259"/>
          <ac:spMkLst>
            <pc:docMk/>
            <pc:sldMk cId="688157913" sldId="495"/>
            <ac:spMk id="20" creationId="{219B3F94-F8F4-F126-DE0B-193B3E13E617}"/>
          </ac:spMkLst>
        </pc:spChg>
        <pc:spChg chg="mod">
          <ac:chgData name="Kai Meinke" userId="S::kai@delta-dao.com::f90ecb4e-61b0-4bfb-a2e1-2da5a49cf500" providerId="AD" clId="Web-{09E395AD-DF44-978B-E2FE-19EC16323122}" dt="2022-03-24T12:57:51.629" v="353" actId="1076"/>
          <ac:spMkLst>
            <pc:docMk/>
            <pc:sldMk cId="688157913" sldId="495"/>
            <ac:spMk id="105" creationId="{9DB57BE4-0D5E-0E42-AEB5-1821D3794617}"/>
          </ac:spMkLst>
        </pc:spChg>
        <pc:graphicFrameChg chg="add mod modGraphic">
          <ac:chgData name="Kai Meinke" userId="S::kai@delta-dao.com::f90ecb4e-61b0-4bfb-a2e1-2da5a49cf500" providerId="AD" clId="Web-{09E395AD-DF44-978B-E2FE-19EC16323122}" dt="2022-03-24T12:59:20.980" v="383"/>
          <ac:graphicFrameMkLst>
            <pc:docMk/>
            <pc:sldMk cId="688157913" sldId="495"/>
            <ac:graphicFrameMk id="3" creationId="{4C7CEAF5-2EF4-068C-66EB-EA7C6310A6D9}"/>
          </ac:graphicFrameMkLst>
        </pc:graphicFrameChg>
        <pc:picChg chg="del">
          <ac:chgData name="Kai Meinke" userId="S::kai@delta-dao.com::f90ecb4e-61b0-4bfb-a2e1-2da5a49cf500" providerId="AD" clId="Web-{09E395AD-DF44-978B-E2FE-19EC16323122}" dt="2022-03-24T12:17:55.580" v="214"/>
          <ac:picMkLst>
            <pc:docMk/>
            <pc:sldMk cId="688157913" sldId="495"/>
            <ac:picMk id="2" creationId="{3FC66F91-869C-3BCF-E8A0-4EB9241EB5A5}"/>
          </ac:picMkLst>
        </pc:picChg>
        <pc:picChg chg="del">
          <ac:chgData name="Kai Meinke" userId="S::kai@delta-dao.com::f90ecb4e-61b0-4bfb-a2e1-2da5a49cf500" providerId="AD" clId="Web-{09E395AD-DF44-978B-E2FE-19EC16323122}" dt="2022-03-24T12:17:55.720" v="215"/>
          <ac:picMkLst>
            <pc:docMk/>
            <pc:sldMk cId="688157913" sldId="495"/>
            <ac:picMk id="3" creationId="{36CD9F82-B634-19FD-F325-03BE37798FFE}"/>
          </ac:picMkLst>
        </pc:picChg>
      </pc:sldChg>
      <pc:sldChg chg="add ord replId">
        <pc:chgData name="Kai Meinke" userId="S::kai@delta-dao.com::f90ecb4e-61b0-4bfb-a2e1-2da5a49cf500" providerId="AD" clId="Web-{09E395AD-DF44-978B-E2FE-19EC16323122}" dt="2022-03-24T13:03:00.123" v="424"/>
        <pc:sldMkLst>
          <pc:docMk/>
          <pc:sldMk cId="2503193908" sldId="496"/>
        </pc:sldMkLst>
      </pc:sldChg>
      <pc:sldChg chg="addSp delSp modSp add ord replId">
        <pc:chgData name="Kai Meinke" userId="S::kai@delta-dao.com::f90ecb4e-61b0-4bfb-a2e1-2da5a49cf500" providerId="AD" clId="Web-{09E395AD-DF44-978B-E2FE-19EC16323122}" dt="2022-03-24T13:54:35.131" v="650"/>
        <pc:sldMkLst>
          <pc:docMk/>
          <pc:sldMk cId="1483322462" sldId="497"/>
        </pc:sldMkLst>
        <pc:spChg chg="mod">
          <ac:chgData name="Kai Meinke" userId="S::kai@delta-dao.com::f90ecb4e-61b0-4bfb-a2e1-2da5a49cf500" providerId="AD" clId="Web-{09E395AD-DF44-978B-E2FE-19EC16323122}" dt="2022-03-24T13:06:42.454" v="555" actId="1076"/>
          <ac:spMkLst>
            <pc:docMk/>
            <pc:sldMk cId="1483322462" sldId="497"/>
            <ac:spMk id="2" creationId="{4B2E10CC-C05A-405E-8EC4-CFA4FB43C0DF}"/>
          </ac:spMkLst>
        </pc:spChg>
        <pc:spChg chg="del">
          <ac:chgData name="Kai Meinke" userId="S::kai@delta-dao.com::f90ecb4e-61b0-4bfb-a2e1-2da5a49cf500" providerId="AD" clId="Web-{09E395AD-DF44-978B-E2FE-19EC16323122}" dt="2022-03-24T13:05:49.074" v="441"/>
          <ac:spMkLst>
            <pc:docMk/>
            <pc:sldMk cId="1483322462" sldId="497"/>
            <ac:spMk id="47" creationId="{31ACD173-4448-E044-947C-56E556E82ABC}"/>
          </ac:spMkLst>
        </pc:spChg>
        <pc:spChg chg="del">
          <ac:chgData name="Kai Meinke" userId="S::kai@delta-dao.com::f90ecb4e-61b0-4bfb-a2e1-2da5a49cf500" providerId="AD" clId="Web-{09E395AD-DF44-978B-E2FE-19EC16323122}" dt="2022-03-24T13:05:49.090" v="481"/>
          <ac:spMkLst>
            <pc:docMk/>
            <pc:sldMk cId="1483322462" sldId="497"/>
            <ac:spMk id="108" creationId="{20B2143F-D90A-9043-B63A-0523421B5FC0}"/>
          </ac:spMkLst>
        </pc:spChg>
        <pc:spChg chg="del">
          <ac:chgData name="Kai Meinke" userId="S::kai@delta-dao.com::f90ecb4e-61b0-4bfb-a2e1-2da5a49cf500" providerId="AD" clId="Web-{09E395AD-DF44-978B-E2FE-19EC16323122}" dt="2022-03-24T13:05:49.090" v="479"/>
          <ac:spMkLst>
            <pc:docMk/>
            <pc:sldMk cId="1483322462" sldId="497"/>
            <ac:spMk id="109" creationId="{AA86C434-091D-D14D-A2EB-75F668EE6C8C}"/>
          </ac:spMkLst>
        </pc:spChg>
        <pc:spChg chg="del">
          <ac:chgData name="Kai Meinke" userId="S::kai@delta-dao.com::f90ecb4e-61b0-4bfb-a2e1-2da5a49cf500" providerId="AD" clId="Web-{09E395AD-DF44-978B-E2FE-19EC16323122}" dt="2022-03-24T13:05:49.090" v="477"/>
          <ac:spMkLst>
            <pc:docMk/>
            <pc:sldMk cId="1483322462" sldId="497"/>
            <ac:spMk id="112" creationId="{D0229742-0B55-4A43-960F-E56FEC481E41}"/>
          </ac:spMkLst>
        </pc:spChg>
        <pc:spChg chg="del">
          <ac:chgData name="Kai Meinke" userId="S::kai@delta-dao.com::f90ecb4e-61b0-4bfb-a2e1-2da5a49cf500" providerId="AD" clId="Web-{09E395AD-DF44-978B-E2FE-19EC16323122}" dt="2022-03-24T13:05:49.090" v="474"/>
          <ac:spMkLst>
            <pc:docMk/>
            <pc:sldMk cId="1483322462" sldId="497"/>
            <ac:spMk id="116" creationId="{4718CA6D-5B76-E146-B854-6508089EC333}"/>
          </ac:spMkLst>
        </pc:spChg>
        <pc:spChg chg="del">
          <ac:chgData name="Kai Meinke" userId="S::kai@delta-dao.com::f90ecb4e-61b0-4bfb-a2e1-2da5a49cf500" providerId="AD" clId="Web-{09E395AD-DF44-978B-E2FE-19EC16323122}" dt="2022-03-24T13:05:49.090" v="472"/>
          <ac:spMkLst>
            <pc:docMk/>
            <pc:sldMk cId="1483322462" sldId="497"/>
            <ac:spMk id="119" creationId="{24904C4A-B0B5-9048-B34A-897B6578CF55}"/>
          </ac:spMkLst>
        </pc:spChg>
        <pc:spChg chg="mod">
          <ac:chgData name="Kai Meinke" userId="S::kai@delta-dao.com::f90ecb4e-61b0-4bfb-a2e1-2da5a49cf500" providerId="AD" clId="Web-{09E395AD-DF44-978B-E2FE-19EC16323122}" dt="2022-03-24T13:06:42.454" v="556" actId="1076"/>
          <ac:spMkLst>
            <pc:docMk/>
            <pc:sldMk cId="1483322462" sldId="497"/>
            <ac:spMk id="126" creationId="{0CEF6292-F668-B344-9415-61232140230E}"/>
          </ac:spMkLst>
        </pc:spChg>
        <pc:spChg chg="del">
          <ac:chgData name="Kai Meinke" userId="S::kai@delta-dao.com::f90ecb4e-61b0-4bfb-a2e1-2da5a49cf500" providerId="AD" clId="Web-{09E395AD-DF44-978B-E2FE-19EC16323122}" dt="2022-03-24T13:07:33.755" v="591"/>
          <ac:spMkLst>
            <pc:docMk/>
            <pc:sldMk cId="1483322462" sldId="497"/>
            <ac:spMk id="128" creationId="{4058DF89-C7E3-9D4D-BF6B-4F2B35110D66}"/>
          </ac:spMkLst>
        </pc:spChg>
        <pc:spChg chg="del">
          <ac:chgData name="Kai Meinke" userId="S::kai@delta-dao.com::f90ecb4e-61b0-4bfb-a2e1-2da5a49cf500" providerId="AD" clId="Web-{09E395AD-DF44-978B-E2FE-19EC16323122}" dt="2022-03-24T13:05:49.090" v="471"/>
          <ac:spMkLst>
            <pc:docMk/>
            <pc:sldMk cId="1483322462" sldId="497"/>
            <ac:spMk id="133" creationId="{C3EC5EBF-F185-0948-B977-8D0563393EDA}"/>
          </ac:spMkLst>
        </pc:spChg>
        <pc:spChg chg="del">
          <ac:chgData name="Kai Meinke" userId="S::kai@delta-dao.com::f90ecb4e-61b0-4bfb-a2e1-2da5a49cf500" providerId="AD" clId="Web-{09E395AD-DF44-978B-E2FE-19EC16323122}" dt="2022-03-24T13:05:49.074" v="460"/>
          <ac:spMkLst>
            <pc:docMk/>
            <pc:sldMk cId="1483322462" sldId="497"/>
            <ac:spMk id="134" creationId="{EEECA161-B106-6548-8277-5422FEAA4B7F}"/>
          </ac:spMkLst>
        </pc:spChg>
        <pc:spChg chg="del">
          <ac:chgData name="Kai Meinke" userId="S::kai@delta-dao.com::f90ecb4e-61b0-4bfb-a2e1-2da5a49cf500" providerId="AD" clId="Web-{09E395AD-DF44-978B-E2FE-19EC16323122}" dt="2022-03-24T13:06:19.171" v="488"/>
          <ac:spMkLst>
            <pc:docMk/>
            <pc:sldMk cId="1483322462" sldId="497"/>
            <ac:spMk id="144" creationId="{EE10F866-0955-444E-88C7-79430CCC0687}"/>
          </ac:spMkLst>
        </pc:spChg>
        <pc:spChg chg="add mod">
          <ac:chgData name="Kai Meinke" userId="S::kai@delta-dao.com::f90ecb4e-61b0-4bfb-a2e1-2da5a49cf500" providerId="AD" clId="Web-{09E395AD-DF44-978B-E2FE-19EC16323122}" dt="2022-03-24T13:07:28.270" v="560" actId="1076"/>
          <ac:spMkLst>
            <pc:docMk/>
            <pc:sldMk cId="1483322462" sldId="497"/>
            <ac:spMk id="148" creationId="{98D00DC7-2AB7-582A-E94B-4B5FD7FC5521}"/>
          </ac:spMkLst>
        </pc:spChg>
        <pc:spChg chg="add mod">
          <ac:chgData name="Kai Meinke" userId="S::kai@delta-dao.com::f90ecb4e-61b0-4bfb-a2e1-2da5a49cf500" providerId="AD" clId="Web-{09E395AD-DF44-978B-E2FE-19EC16323122}" dt="2022-03-24T13:07:28.317" v="561" actId="1076"/>
          <ac:spMkLst>
            <pc:docMk/>
            <pc:sldMk cId="1483322462" sldId="497"/>
            <ac:spMk id="149" creationId="{5917F5E2-8264-C014-D302-6936C8FAC323}"/>
          </ac:spMkLst>
        </pc:spChg>
        <pc:spChg chg="del">
          <ac:chgData name="Kai Meinke" userId="S::kai@delta-dao.com::f90ecb4e-61b0-4bfb-a2e1-2da5a49cf500" providerId="AD" clId="Web-{09E395AD-DF44-978B-E2FE-19EC16323122}" dt="2022-03-24T13:05:49.059" v="429"/>
          <ac:spMkLst>
            <pc:docMk/>
            <pc:sldMk cId="1483322462" sldId="497"/>
            <ac:spMk id="171" creationId="{452E2B0A-0868-7D46-AD15-24402B0DEF4E}"/>
          </ac:spMkLst>
        </pc:spChg>
        <pc:spChg chg="del">
          <ac:chgData name="Kai Meinke" userId="S::kai@delta-dao.com::f90ecb4e-61b0-4bfb-a2e1-2da5a49cf500" providerId="AD" clId="Web-{09E395AD-DF44-978B-E2FE-19EC16323122}" dt="2022-03-24T13:05:49.074" v="450"/>
          <ac:spMkLst>
            <pc:docMk/>
            <pc:sldMk cId="1483322462" sldId="497"/>
            <ac:spMk id="177" creationId="{DAAC2876-6680-7843-AC5E-3C83CEA18716}"/>
          </ac:spMkLst>
        </pc:spChg>
        <pc:spChg chg="add mod">
          <ac:chgData name="Kai Meinke" userId="S::kai@delta-dao.com::f90ecb4e-61b0-4bfb-a2e1-2da5a49cf500" providerId="AD" clId="Web-{09E395AD-DF44-978B-E2FE-19EC16323122}" dt="2022-03-24T13:07:28.348" v="562" actId="1076"/>
          <ac:spMkLst>
            <pc:docMk/>
            <pc:sldMk cId="1483322462" sldId="497"/>
            <ac:spMk id="183" creationId="{27372272-1BC9-A712-E05F-7D4397A48428}"/>
          </ac:spMkLst>
        </pc:spChg>
        <pc:spChg chg="del">
          <ac:chgData name="Kai Meinke" userId="S::kai@delta-dao.com::f90ecb4e-61b0-4bfb-a2e1-2da5a49cf500" providerId="AD" clId="Web-{09E395AD-DF44-978B-E2FE-19EC16323122}" dt="2022-03-24T13:05:49.059" v="433"/>
          <ac:spMkLst>
            <pc:docMk/>
            <pc:sldMk cId="1483322462" sldId="497"/>
            <ac:spMk id="191" creationId="{933BC304-4E4B-2346-9327-055BC37ADF9C}"/>
          </ac:spMkLst>
        </pc:spChg>
        <pc:spChg chg="add mod">
          <ac:chgData name="Kai Meinke" userId="S::kai@delta-dao.com::f90ecb4e-61b0-4bfb-a2e1-2da5a49cf500" providerId="AD" clId="Web-{09E395AD-DF44-978B-E2FE-19EC16323122}" dt="2022-03-24T13:07:28.379" v="563" actId="1076"/>
          <ac:spMkLst>
            <pc:docMk/>
            <pc:sldMk cId="1483322462" sldId="497"/>
            <ac:spMk id="195" creationId="{F76E0265-7396-5790-581A-0ABD32B27B47}"/>
          </ac:spMkLst>
        </pc:spChg>
        <pc:spChg chg="add mod">
          <ac:chgData name="Kai Meinke" userId="S::kai@delta-dao.com::f90ecb4e-61b0-4bfb-a2e1-2da5a49cf500" providerId="AD" clId="Web-{09E395AD-DF44-978B-E2FE-19EC16323122}" dt="2022-03-24T13:07:28.395" v="564" actId="1076"/>
          <ac:spMkLst>
            <pc:docMk/>
            <pc:sldMk cId="1483322462" sldId="497"/>
            <ac:spMk id="197" creationId="{DAC89837-538F-1B3F-76B9-62D254169EBD}"/>
          </ac:spMkLst>
        </pc:spChg>
        <pc:spChg chg="add mod">
          <ac:chgData name="Kai Meinke" userId="S::kai@delta-dao.com::f90ecb4e-61b0-4bfb-a2e1-2da5a49cf500" providerId="AD" clId="Web-{09E395AD-DF44-978B-E2FE-19EC16323122}" dt="2022-03-24T13:07:28.457" v="566" actId="1076"/>
          <ac:spMkLst>
            <pc:docMk/>
            <pc:sldMk cId="1483322462" sldId="497"/>
            <ac:spMk id="199" creationId="{5A85A3AA-6746-3248-D169-ACCD35E43F3E}"/>
          </ac:spMkLst>
        </pc:spChg>
        <pc:spChg chg="add mod">
          <ac:chgData name="Kai Meinke" userId="S::kai@delta-dao.com::f90ecb4e-61b0-4bfb-a2e1-2da5a49cf500" providerId="AD" clId="Web-{09E395AD-DF44-978B-E2FE-19EC16323122}" dt="2022-03-24T13:07:28.504" v="568" actId="1076"/>
          <ac:spMkLst>
            <pc:docMk/>
            <pc:sldMk cId="1483322462" sldId="497"/>
            <ac:spMk id="201" creationId="{19569FD2-AF8B-B172-387F-47811B2D245D}"/>
          </ac:spMkLst>
        </pc:spChg>
        <pc:spChg chg="add mod">
          <ac:chgData name="Kai Meinke" userId="S::kai@delta-dao.com::f90ecb4e-61b0-4bfb-a2e1-2da5a49cf500" providerId="AD" clId="Web-{09E395AD-DF44-978B-E2FE-19EC16323122}" dt="2022-03-24T13:07:28.567" v="570" actId="1076"/>
          <ac:spMkLst>
            <pc:docMk/>
            <pc:sldMk cId="1483322462" sldId="497"/>
            <ac:spMk id="203" creationId="{97B7A2AC-8B69-AFF9-A523-7F0A3A1B8907}"/>
          </ac:spMkLst>
        </pc:spChg>
        <pc:spChg chg="add mod">
          <ac:chgData name="Kai Meinke" userId="S::kai@delta-dao.com::f90ecb4e-61b0-4bfb-a2e1-2da5a49cf500" providerId="AD" clId="Web-{09E395AD-DF44-978B-E2FE-19EC16323122}" dt="2022-03-24T13:08:20.774" v="598" actId="20577"/>
          <ac:spMkLst>
            <pc:docMk/>
            <pc:sldMk cId="1483322462" sldId="497"/>
            <ac:spMk id="207" creationId="{FBE013AD-1B35-EC96-F5B6-FE99A7D38B28}"/>
          </ac:spMkLst>
        </pc:spChg>
        <pc:spChg chg="add mod">
          <ac:chgData name="Kai Meinke" userId="S::kai@delta-dao.com::f90ecb4e-61b0-4bfb-a2e1-2da5a49cf500" providerId="AD" clId="Web-{09E395AD-DF44-978B-E2FE-19EC16323122}" dt="2022-03-24T13:07:28.958" v="583" actId="1076"/>
          <ac:spMkLst>
            <pc:docMk/>
            <pc:sldMk cId="1483322462" sldId="497"/>
            <ac:spMk id="219" creationId="{7FE483FC-2594-37B8-0453-1E8FC16C43C4}"/>
          </ac:spMkLst>
        </pc:spChg>
        <pc:spChg chg="del">
          <ac:chgData name="Kai Meinke" userId="S::kai@delta-dao.com::f90ecb4e-61b0-4bfb-a2e1-2da5a49cf500" providerId="AD" clId="Web-{09E395AD-DF44-978B-E2FE-19EC16323122}" dt="2022-03-24T13:05:49.074" v="440"/>
          <ac:spMkLst>
            <pc:docMk/>
            <pc:sldMk cId="1483322462" sldId="497"/>
            <ac:spMk id="227" creationId="{DD7354CB-1363-4449-ACBD-5BB0C84AF5B3}"/>
          </ac:spMkLst>
        </pc:spChg>
        <pc:spChg chg="del">
          <ac:chgData name="Kai Meinke" userId="S::kai@delta-dao.com::f90ecb4e-61b0-4bfb-a2e1-2da5a49cf500" providerId="AD" clId="Web-{09E395AD-DF44-978B-E2FE-19EC16323122}" dt="2022-03-24T13:05:49.074" v="439"/>
          <ac:spMkLst>
            <pc:docMk/>
            <pc:sldMk cId="1483322462" sldId="497"/>
            <ac:spMk id="228" creationId="{397C3795-75AB-7D45-B260-3BE47B1ED296}"/>
          </ac:spMkLst>
        </pc:spChg>
        <pc:spChg chg="add mod">
          <ac:chgData name="Kai Meinke" userId="S::kai@delta-dao.com::f90ecb4e-61b0-4bfb-a2e1-2da5a49cf500" providerId="AD" clId="Web-{09E395AD-DF44-978B-E2FE-19EC16323122}" dt="2022-03-24T13:07:28.989" v="584" actId="1076"/>
          <ac:spMkLst>
            <pc:docMk/>
            <pc:sldMk cId="1483322462" sldId="497"/>
            <ac:spMk id="230" creationId="{6A47C43B-75BE-5136-64C5-627B08C5AA47}"/>
          </ac:spMkLst>
        </pc:spChg>
        <pc:spChg chg="del">
          <ac:chgData name="Kai Meinke" userId="S::kai@delta-dao.com::f90ecb4e-61b0-4bfb-a2e1-2da5a49cf500" providerId="AD" clId="Web-{09E395AD-DF44-978B-E2FE-19EC16323122}" dt="2022-03-24T13:05:49.074" v="438"/>
          <ac:spMkLst>
            <pc:docMk/>
            <pc:sldMk cId="1483322462" sldId="497"/>
            <ac:spMk id="231" creationId="{CEE40BD9-C35C-6042-8959-A7EEFF290A65}"/>
          </ac:spMkLst>
        </pc:spChg>
        <pc:spChg chg="del">
          <ac:chgData name="Kai Meinke" userId="S::kai@delta-dao.com::f90ecb4e-61b0-4bfb-a2e1-2da5a49cf500" providerId="AD" clId="Web-{09E395AD-DF44-978B-E2FE-19EC16323122}" dt="2022-03-24T13:05:49.059" v="437"/>
          <ac:spMkLst>
            <pc:docMk/>
            <pc:sldMk cId="1483322462" sldId="497"/>
            <ac:spMk id="232" creationId="{FCD9A593-B403-774B-B892-405FDEA4AEDD}"/>
          </ac:spMkLst>
        </pc:spChg>
        <pc:spChg chg="del">
          <ac:chgData name="Kai Meinke" userId="S::kai@delta-dao.com::f90ecb4e-61b0-4bfb-a2e1-2da5a49cf500" providerId="AD" clId="Web-{09E395AD-DF44-978B-E2FE-19EC16323122}" dt="2022-03-24T13:05:49.059" v="436"/>
          <ac:spMkLst>
            <pc:docMk/>
            <pc:sldMk cId="1483322462" sldId="497"/>
            <ac:spMk id="233" creationId="{B0705C91-4A5E-7C41-9EFA-AEDF3515C767}"/>
          </ac:spMkLst>
        </pc:spChg>
        <pc:spChg chg="add mod">
          <ac:chgData name="Kai Meinke" userId="S::kai@delta-dao.com::f90ecb4e-61b0-4bfb-a2e1-2da5a49cf500" providerId="AD" clId="Web-{09E395AD-DF44-978B-E2FE-19EC16323122}" dt="2022-03-24T13:07:29.020" v="585" actId="1076"/>
          <ac:spMkLst>
            <pc:docMk/>
            <pc:sldMk cId="1483322462" sldId="497"/>
            <ac:spMk id="234" creationId="{896C09FA-0894-D675-F8CD-E73EE80975AC}"/>
          </ac:spMkLst>
        </pc:spChg>
        <pc:spChg chg="del">
          <ac:chgData name="Kai Meinke" userId="S::kai@delta-dao.com::f90ecb4e-61b0-4bfb-a2e1-2da5a49cf500" providerId="AD" clId="Web-{09E395AD-DF44-978B-E2FE-19EC16323122}" dt="2022-03-24T13:05:49.059" v="435"/>
          <ac:spMkLst>
            <pc:docMk/>
            <pc:sldMk cId="1483322462" sldId="497"/>
            <ac:spMk id="235" creationId="{58066F89-13F2-A147-8D9A-D29E6A85E61A}"/>
          </ac:spMkLst>
        </pc:spChg>
        <pc:spChg chg="del">
          <ac:chgData name="Kai Meinke" userId="S::kai@delta-dao.com::f90ecb4e-61b0-4bfb-a2e1-2da5a49cf500" providerId="AD" clId="Web-{09E395AD-DF44-978B-E2FE-19EC16323122}" dt="2022-03-24T13:05:49.059" v="434"/>
          <ac:spMkLst>
            <pc:docMk/>
            <pc:sldMk cId="1483322462" sldId="497"/>
            <ac:spMk id="236" creationId="{5DBD2ABE-B7F6-E94E-AAB3-E939305B5C52}"/>
          </ac:spMkLst>
        </pc:spChg>
        <pc:spChg chg="add">
          <ac:chgData name="Kai Meinke" userId="S::kai@delta-dao.com::f90ecb4e-61b0-4bfb-a2e1-2da5a49cf500" providerId="AD" clId="Web-{09E395AD-DF44-978B-E2FE-19EC16323122}" dt="2022-03-24T13:06:32.437" v="489"/>
          <ac:spMkLst>
            <pc:docMk/>
            <pc:sldMk cId="1483322462" sldId="497"/>
            <ac:spMk id="245" creationId="{A8B45192-8EAF-B458-25ED-917E67309782}"/>
          </ac:spMkLst>
        </pc:spChg>
        <pc:spChg chg="add">
          <ac:chgData name="Kai Meinke" userId="S::kai@delta-dao.com::f90ecb4e-61b0-4bfb-a2e1-2da5a49cf500" providerId="AD" clId="Web-{09E395AD-DF44-978B-E2FE-19EC16323122}" dt="2022-03-24T13:06:32.437" v="489"/>
          <ac:spMkLst>
            <pc:docMk/>
            <pc:sldMk cId="1483322462" sldId="497"/>
            <ac:spMk id="246" creationId="{EBFE51FD-9DDD-49E6-E803-4D81FF8496BB}"/>
          </ac:spMkLst>
        </pc:spChg>
        <pc:spChg chg="add">
          <ac:chgData name="Kai Meinke" userId="S::kai@delta-dao.com::f90ecb4e-61b0-4bfb-a2e1-2da5a49cf500" providerId="AD" clId="Web-{09E395AD-DF44-978B-E2FE-19EC16323122}" dt="2022-03-24T13:06:32.437" v="489"/>
          <ac:spMkLst>
            <pc:docMk/>
            <pc:sldMk cId="1483322462" sldId="497"/>
            <ac:spMk id="248" creationId="{92018970-8161-1852-E9AB-40421377BCCC}"/>
          </ac:spMkLst>
        </pc:spChg>
        <pc:spChg chg="add">
          <ac:chgData name="Kai Meinke" userId="S::kai@delta-dao.com::f90ecb4e-61b0-4bfb-a2e1-2da5a49cf500" providerId="AD" clId="Web-{09E395AD-DF44-978B-E2FE-19EC16323122}" dt="2022-03-24T13:06:32.437" v="489"/>
          <ac:spMkLst>
            <pc:docMk/>
            <pc:sldMk cId="1483322462" sldId="497"/>
            <ac:spMk id="250" creationId="{F06212CB-4F90-7018-3075-D9D80C511DAA}"/>
          </ac:spMkLst>
        </pc:spChg>
        <pc:spChg chg="add">
          <ac:chgData name="Kai Meinke" userId="S::kai@delta-dao.com::f90ecb4e-61b0-4bfb-a2e1-2da5a49cf500" providerId="AD" clId="Web-{09E395AD-DF44-978B-E2FE-19EC16323122}" dt="2022-03-24T13:06:32.437" v="489"/>
          <ac:spMkLst>
            <pc:docMk/>
            <pc:sldMk cId="1483322462" sldId="497"/>
            <ac:spMk id="252" creationId="{5C3C7A8E-25E9-BE85-658D-DB5591E2775A}"/>
          </ac:spMkLst>
        </pc:spChg>
        <pc:spChg chg="add">
          <ac:chgData name="Kai Meinke" userId="S::kai@delta-dao.com::f90ecb4e-61b0-4bfb-a2e1-2da5a49cf500" providerId="AD" clId="Web-{09E395AD-DF44-978B-E2FE-19EC16323122}" dt="2022-03-24T13:06:32.437" v="489"/>
          <ac:spMkLst>
            <pc:docMk/>
            <pc:sldMk cId="1483322462" sldId="497"/>
            <ac:spMk id="253" creationId="{4A2D1974-B329-182B-C0B2-4A37AF5C1D50}"/>
          </ac:spMkLst>
        </pc:spChg>
        <pc:spChg chg="add">
          <ac:chgData name="Kai Meinke" userId="S::kai@delta-dao.com::f90ecb4e-61b0-4bfb-a2e1-2da5a49cf500" providerId="AD" clId="Web-{09E395AD-DF44-978B-E2FE-19EC16323122}" dt="2022-03-24T13:06:32.437" v="489"/>
          <ac:spMkLst>
            <pc:docMk/>
            <pc:sldMk cId="1483322462" sldId="497"/>
            <ac:spMk id="254" creationId="{0B2B5740-DA7B-E35A-42BC-36188517C8AC}"/>
          </ac:spMkLst>
        </pc:spChg>
        <pc:spChg chg="add">
          <ac:chgData name="Kai Meinke" userId="S::kai@delta-dao.com::f90ecb4e-61b0-4bfb-a2e1-2da5a49cf500" providerId="AD" clId="Web-{09E395AD-DF44-978B-E2FE-19EC16323122}" dt="2022-03-24T13:06:32.437" v="489"/>
          <ac:spMkLst>
            <pc:docMk/>
            <pc:sldMk cId="1483322462" sldId="497"/>
            <ac:spMk id="255" creationId="{39D2CB73-5E2F-E438-309F-24B2CEF13179}"/>
          </ac:spMkLst>
        </pc:spChg>
        <pc:spChg chg="add">
          <ac:chgData name="Kai Meinke" userId="S::kai@delta-dao.com::f90ecb4e-61b0-4bfb-a2e1-2da5a49cf500" providerId="AD" clId="Web-{09E395AD-DF44-978B-E2FE-19EC16323122}" dt="2022-03-24T13:06:32.437" v="489"/>
          <ac:spMkLst>
            <pc:docMk/>
            <pc:sldMk cId="1483322462" sldId="497"/>
            <ac:spMk id="256" creationId="{D63199AE-8D39-BC9D-FE6D-99DEBFA79D65}"/>
          </ac:spMkLst>
        </pc:spChg>
        <pc:spChg chg="add">
          <ac:chgData name="Kai Meinke" userId="S::kai@delta-dao.com::f90ecb4e-61b0-4bfb-a2e1-2da5a49cf500" providerId="AD" clId="Web-{09E395AD-DF44-978B-E2FE-19EC16323122}" dt="2022-03-24T13:06:32.437" v="489"/>
          <ac:spMkLst>
            <pc:docMk/>
            <pc:sldMk cId="1483322462" sldId="497"/>
            <ac:spMk id="257" creationId="{3A1DDA0A-EB54-53F6-D301-54E372C03835}"/>
          </ac:spMkLst>
        </pc:spChg>
        <pc:spChg chg="add">
          <ac:chgData name="Kai Meinke" userId="S::kai@delta-dao.com::f90ecb4e-61b0-4bfb-a2e1-2da5a49cf500" providerId="AD" clId="Web-{09E395AD-DF44-978B-E2FE-19EC16323122}" dt="2022-03-24T13:06:32.437" v="489"/>
          <ac:spMkLst>
            <pc:docMk/>
            <pc:sldMk cId="1483322462" sldId="497"/>
            <ac:spMk id="258" creationId="{50B15B74-7E93-574E-4475-C88CE01FD4AE}"/>
          </ac:spMkLst>
        </pc:spChg>
        <pc:spChg chg="add mod">
          <ac:chgData name="Kai Meinke" userId="S::kai@delta-dao.com::f90ecb4e-61b0-4bfb-a2e1-2da5a49cf500" providerId="AD" clId="Web-{09E395AD-DF44-978B-E2FE-19EC16323122}" dt="2022-03-24T13:07:38.161" v="593" actId="1076"/>
          <ac:spMkLst>
            <pc:docMk/>
            <pc:sldMk cId="1483322462" sldId="497"/>
            <ac:spMk id="259" creationId="{69E6097E-D9C7-A6DD-11CC-D5EF9BEC282E}"/>
          </ac:spMkLst>
        </pc:spChg>
        <pc:spChg chg="add">
          <ac:chgData name="Kai Meinke" userId="S::kai@delta-dao.com::f90ecb4e-61b0-4bfb-a2e1-2da5a49cf500" providerId="AD" clId="Web-{09E395AD-DF44-978B-E2FE-19EC16323122}" dt="2022-03-24T13:06:32.437" v="489"/>
          <ac:spMkLst>
            <pc:docMk/>
            <pc:sldMk cId="1483322462" sldId="497"/>
            <ac:spMk id="260" creationId="{86991A95-6913-F74D-CC0F-73572F2741E6}"/>
          </ac:spMkLst>
        </pc:spChg>
        <pc:spChg chg="add">
          <ac:chgData name="Kai Meinke" userId="S::kai@delta-dao.com::f90ecb4e-61b0-4bfb-a2e1-2da5a49cf500" providerId="AD" clId="Web-{09E395AD-DF44-978B-E2FE-19EC16323122}" dt="2022-03-24T13:06:32.437" v="489"/>
          <ac:spMkLst>
            <pc:docMk/>
            <pc:sldMk cId="1483322462" sldId="497"/>
            <ac:spMk id="262" creationId="{C1D9773D-43E9-17F1-F01D-982CF8AADB00}"/>
          </ac:spMkLst>
        </pc:spChg>
        <pc:spChg chg="add">
          <ac:chgData name="Kai Meinke" userId="S::kai@delta-dao.com::f90ecb4e-61b0-4bfb-a2e1-2da5a49cf500" providerId="AD" clId="Web-{09E395AD-DF44-978B-E2FE-19EC16323122}" dt="2022-03-24T13:06:32.437" v="489"/>
          <ac:spMkLst>
            <pc:docMk/>
            <pc:sldMk cId="1483322462" sldId="497"/>
            <ac:spMk id="265" creationId="{FDA7D5DB-01A7-BFBF-7B7D-CA606AE8B328}"/>
          </ac:spMkLst>
        </pc:spChg>
        <pc:grpChg chg="del">
          <ac:chgData name="Kai Meinke" userId="S::kai@delta-dao.com::f90ecb4e-61b0-4bfb-a2e1-2da5a49cf500" providerId="AD" clId="Web-{09E395AD-DF44-978B-E2FE-19EC16323122}" dt="2022-03-24T13:05:49.090" v="484"/>
          <ac:grpSpMkLst>
            <pc:docMk/>
            <pc:sldMk cId="1483322462" sldId="497"/>
            <ac:grpSpMk id="3" creationId="{4712183F-4FCC-D742-833F-81F548C62CC7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90" v="483"/>
          <ac:grpSpMkLst>
            <pc:docMk/>
            <pc:sldMk cId="1483322462" sldId="497"/>
            <ac:grpSpMk id="4" creationId="{1FEF6530-5CE4-CE4B-AA05-A99E804B15C1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74" v="459"/>
          <ac:grpSpMkLst>
            <pc:docMk/>
            <pc:sldMk cId="1483322462" sldId="497"/>
            <ac:grpSpMk id="5" creationId="{FA7E54C7-AE04-0C4C-A59C-736031DF0A9E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74" v="458"/>
          <ac:grpSpMkLst>
            <pc:docMk/>
            <pc:sldMk cId="1483322462" sldId="497"/>
            <ac:grpSpMk id="7" creationId="{7565180F-FC01-3942-A82E-7B6367E52039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74" v="456"/>
          <ac:grpSpMkLst>
            <pc:docMk/>
            <pc:sldMk cId="1483322462" sldId="497"/>
            <ac:grpSpMk id="8" creationId="{D53D25F0-283F-1E40-A529-B85AD4FFCB85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74" v="454"/>
          <ac:grpSpMkLst>
            <pc:docMk/>
            <pc:sldMk cId="1483322462" sldId="497"/>
            <ac:grpSpMk id="10" creationId="{5E488A8B-9707-B340-9F0A-955C01718D17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90" v="463"/>
          <ac:grpSpMkLst>
            <pc:docMk/>
            <pc:sldMk cId="1483322462" sldId="497"/>
            <ac:grpSpMk id="12" creationId="{1A2288EB-9200-2D41-AA5F-CD518985D504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90" v="467"/>
          <ac:grpSpMkLst>
            <pc:docMk/>
            <pc:sldMk cId="1483322462" sldId="497"/>
            <ac:grpSpMk id="14" creationId="{F8A03BCB-FEDC-214B-B80B-2C409C4B6489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90" v="469"/>
          <ac:grpSpMkLst>
            <pc:docMk/>
            <pc:sldMk cId="1483322462" sldId="497"/>
            <ac:grpSpMk id="16" creationId="{44D6010C-926A-8D41-82C7-0D15EABE1443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90" v="465"/>
          <ac:grpSpMkLst>
            <pc:docMk/>
            <pc:sldMk cId="1483322462" sldId="497"/>
            <ac:grpSpMk id="17" creationId="{EC60605F-4E4C-6841-BE18-4B5410578A98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90" v="470"/>
          <ac:grpSpMkLst>
            <pc:docMk/>
            <pc:sldMk cId="1483322462" sldId="497"/>
            <ac:grpSpMk id="19" creationId="{7ECDA178-9C38-6249-8480-4BADA18C8132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90" v="478"/>
          <ac:grpSpMkLst>
            <pc:docMk/>
            <pc:sldMk cId="1483322462" sldId="497"/>
            <ac:grpSpMk id="20" creationId="{8741BEB1-7E08-9843-8214-F64F74F63FB2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90" v="468"/>
          <ac:grpSpMkLst>
            <pc:docMk/>
            <pc:sldMk cId="1483322462" sldId="497"/>
            <ac:grpSpMk id="23" creationId="{0728B2BA-F5D8-1646-BC42-6AB96DA74427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74" v="453"/>
          <ac:grpSpMkLst>
            <pc:docMk/>
            <pc:sldMk cId="1483322462" sldId="497"/>
            <ac:grpSpMk id="31" creationId="{4AB95055-F44E-5441-8838-6C885FB607A5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74" v="443"/>
          <ac:grpSpMkLst>
            <pc:docMk/>
            <pc:sldMk cId="1483322462" sldId="497"/>
            <ac:grpSpMk id="32" creationId="{BF78413F-663F-A24E-99A0-AEC4E902C945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74" v="444"/>
          <ac:grpSpMkLst>
            <pc:docMk/>
            <pc:sldMk cId="1483322462" sldId="497"/>
            <ac:grpSpMk id="34" creationId="{441419B8-6073-8B49-90A4-0B0014E8CE4E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74" v="452"/>
          <ac:grpSpMkLst>
            <pc:docMk/>
            <pc:sldMk cId="1483322462" sldId="497"/>
            <ac:grpSpMk id="35" creationId="{97377875-F27F-794C-B9C7-B19D1BDE75F5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74" v="451"/>
          <ac:grpSpMkLst>
            <pc:docMk/>
            <pc:sldMk cId="1483322462" sldId="497"/>
            <ac:grpSpMk id="36" creationId="{1B1947D2-073B-4343-9B07-094EE6323BA1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90" v="464"/>
          <ac:grpSpMkLst>
            <pc:docMk/>
            <pc:sldMk cId="1483322462" sldId="497"/>
            <ac:grpSpMk id="38" creationId="{AC673139-1362-D742-A5C7-C4FD58426649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90" v="476"/>
          <ac:grpSpMkLst>
            <pc:docMk/>
            <pc:sldMk cId="1483322462" sldId="497"/>
            <ac:grpSpMk id="44" creationId="{3A74FD72-0A47-A94D-BC69-EE04263E7059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90" v="466"/>
          <ac:grpSpMkLst>
            <pc:docMk/>
            <pc:sldMk cId="1483322462" sldId="497"/>
            <ac:grpSpMk id="45" creationId="{D3D496E2-7954-0848-8DE1-6C35C4EB43D5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59" v="432"/>
          <ac:grpSpMkLst>
            <pc:docMk/>
            <pc:sldMk cId="1483322462" sldId="497"/>
            <ac:grpSpMk id="48" creationId="{7D6CA607-A019-4C4E-B32B-EE16ED4B2FEE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59" v="431"/>
          <ac:grpSpMkLst>
            <pc:docMk/>
            <pc:sldMk cId="1483322462" sldId="497"/>
            <ac:grpSpMk id="150" creationId="{906E684D-0305-7B4E-934A-778674C6C167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59" v="430"/>
          <ac:grpSpMkLst>
            <pc:docMk/>
            <pc:sldMk cId="1483322462" sldId="497"/>
            <ac:grpSpMk id="165" creationId="{B7BBDB59-D1A0-D045-8FC8-34B50EF4E5A1}"/>
          </ac:grpSpMkLst>
        </pc:grpChg>
        <pc:grpChg chg="del">
          <ac:chgData name="Kai Meinke" userId="S::kai@delta-dao.com::f90ecb4e-61b0-4bfb-a2e1-2da5a49cf500" providerId="AD" clId="Web-{09E395AD-DF44-978B-E2FE-19EC16323122}" dt="2022-03-24T13:05:49.059" v="428"/>
          <ac:grpSpMkLst>
            <pc:docMk/>
            <pc:sldMk cId="1483322462" sldId="497"/>
            <ac:grpSpMk id="175" creationId="{33CA908E-222A-5846-96EA-79FCFC1D3BA1}"/>
          </ac:grpSpMkLst>
        </pc:grpChg>
        <pc:grpChg chg="add mod">
          <ac:chgData name="Kai Meinke" userId="S::kai@delta-dao.com::f90ecb4e-61b0-4bfb-a2e1-2da5a49cf500" providerId="AD" clId="Web-{09E395AD-DF44-978B-E2FE-19EC16323122}" dt="2022-03-24T13:07:28.598" v="571" actId="1076"/>
          <ac:grpSpMkLst>
            <pc:docMk/>
            <pc:sldMk cId="1483322462" sldId="497"/>
            <ac:grpSpMk id="205" creationId="{4A6C5973-6622-4F9B-85C4-3BF55FC3A38D}"/>
          </ac:grpSpMkLst>
        </pc:grpChg>
        <pc:grpChg chg="add mod">
          <ac:chgData name="Kai Meinke" userId="S::kai@delta-dao.com::f90ecb4e-61b0-4bfb-a2e1-2da5a49cf500" providerId="AD" clId="Web-{09E395AD-DF44-978B-E2FE-19EC16323122}" dt="2022-03-24T13:07:28.723" v="576" actId="1076"/>
          <ac:grpSpMkLst>
            <pc:docMk/>
            <pc:sldMk cId="1483322462" sldId="497"/>
            <ac:grpSpMk id="210" creationId="{6EF7E407-DA82-03CC-AFE7-8A0379481D8B}"/>
          </ac:grpSpMkLst>
        </pc:grpChg>
        <pc:grpChg chg="add mod">
          <ac:chgData name="Kai Meinke" userId="S::kai@delta-dao.com::f90ecb4e-61b0-4bfb-a2e1-2da5a49cf500" providerId="AD" clId="Web-{09E395AD-DF44-978B-E2FE-19EC16323122}" dt="2022-03-24T13:07:28.770" v="577" actId="1076"/>
          <ac:grpSpMkLst>
            <pc:docMk/>
            <pc:sldMk cId="1483322462" sldId="497"/>
            <ac:grpSpMk id="211" creationId="{7EC1A337-880F-D354-9784-8EAD199448AB}"/>
          </ac:grpSpMkLst>
        </pc:grpChg>
        <pc:grpChg chg="add mod">
          <ac:chgData name="Kai Meinke" userId="S::kai@delta-dao.com::f90ecb4e-61b0-4bfb-a2e1-2da5a49cf500" providerId="AD" clId="Web-{09E395AD-DF44-978B-E2FE-19EC16323122}" dt="2022-03-24T13:07:45.349" v="594" actId="1076"/>
          <ac:grpSpMkLst>
            <pc:docMk/>
            <pc:sldMk cId="1483322462" sldId="497"/>
            <ac:grpSpMk id="214" creationId="{FDD026BA-6CDA-9F29-2300-D6C2FB9F300F}"/>
          </ac:grpSpMkLst>
        </pc:grpChg>
        <pc:grpChg chg="add mod">
          <ac:chgData name="Kai Meinke" userId="S::kai@delta-dao.com::f90ecb4e-61b0-4bfb-a2e1-2da5a49cf500" providerId="AD" clId="Web-{09E395AD-DF44-978B-E2FE-19EC16323122}" dt="2022-03-24T13:07:28.848" v="580" actId="1076"/>
          <ac:grpSpMkLst>
            <pc:docMk/>
            <pc:sldMk cId="1483322462" sldId="497"/>
            <ac:grpSpMk id="215" creationId="{B09A1D97-593A-7D99-2A3E-7AA453CC3425}"/>
          </ac:grpSpMkLst>
        </pc:grpChg>
        <pc:grpChg chg="add mod">
          <ac:chgData name="Kai Meinke" userId="S::kai@delta-dao.com::f90ecb4e-61b0-4bfb-a2e1-2da5a49cf500" providerId="AD" clId="Web-{09E395AD-DF44-978B-E2FE-19EC16323122}" dt="2022-03-24T13:07:28.879" v="581" actId="1076"/>
          <ac:grpSpMkLst>
            <pc:docMk/>
            <pc:sldMk cId="1483322462" sldId="497"/>
            <ac:grpSpMk id="217" creationId="{0953BCF8-DA75-B8C8-BFE9-2DC3950F7FAC}"/>
          </ac:grpSpMkLst>
        </pc:grpChg>
        <pc:grpChg chg="add mod">
          <ac:chgData name="Kai Meinke" userId="S::kai@delta-dao.com::f90ecb4e-61b0-4bfb-a2e1-2da5a49cf500" providerId="AD" clId="Web-{09E395AD-DF44-978B-E2FE-19EC16323122}" dt="2022-03-24T13:07:28.926" v="582" actId="1076"/>
          <ac:grpSpMkLst>
            <pc:docMk/>
            <pc:sldMk cId="1483322462" sldId="497"/>
            <ac:grpSpMk id="218" creationId="{752A36B9-33F2-33F6-FC0A-49D5AD422947}"/>
          </ac:grpSpMkLst>
        </pc:grpChg>
        <pc:grpChg chg="add mod">
          <ac:chgData name="Kai Meinke" userId="S::kai@delta-dao.com::f90ecb4e-61b0-4bfb-a2e1-2da5a49cf500" providerId="AD" clId="Web-{09E395AD-DF44-978B-E2FE-19EC16323122}" dt="2022-03-24T13:07:29.067" v="586" actId="1076"/>
          <ac:grpSpMkLst>
            <pc:docMk/>
            <pc:sldMk cId="1483322462" sldId="497"/>
            <ac:grpSpMk id="239" creationId="{FCB114B2-F464-18B8-291E-696B76742E91}"/>
          </ac:grpSpMkLst>
        </pc:grpChg>
        <pc:grpChg chg="add mod">
          <ac:chgData name="Kai Meinke" userId="S::kai@delta-dao.com::f90ecb4e-61b0-4bfb-a2e1-2da5a49cf500" providerId="AD" clId="Web-{09E395AD-DF44-978B-E2FE-19EC16323122}" dt="2022-03-24T13:07:29.129" v="588" actId="1076"/>
          <ac:grpSpMkLst>
            <pc:docMk/>
            <pc:sldMk cId="1483322462" sldId="497"/>
            <ac:grpSpMk id="241" creationId="{1E5C6B62-61E2-E18A-5E06-1A9D20A85D77}"/>
          </ac:grpSpMkLst>
        </pc:grpChg>
        <pc:grpChg chg="add mod">
          <ac:chgData name="Kai Meinke" userId="S::kai@delta-dao.com::f90ecb4e-61b0-4bfb-a2e1-2da5a49cf500" providerId="AD" clId="Web-{09E395AD-DF44-978B-E2FE-19EC16323122}" dt="2022-03-24T13:07:29.176" v="589" actId="1076"/>
          <ac:grpSpMkLst>
            <pc:docMk/>
            <pc:sldMk cId="1483322462" sldId="497"/>
            <ac:grpSpMk id="242" creationId="{91956504-7EC4-0624-CB54-B216908CBA1E}"/>
          </ac:grpSpMkLst>
        </pc:grpChg>
        <pc:grpChg chg="add mod">
          <ac:chgData name="Kai Meinke" userId="S::kai@delta-dao.com::f90ecb4e-61b0-4bfb-a2e1-2da5a49cf500" providerId="AD" clId="Web-{09E395AD-DF44-978B-E2FE-19EC16323122}" dt="2022-03-24T13:07:29.208" v="590" actId="1076"/>
          <ac:grpSpMkLst>
            <pc:docMk/>
            <pc:sldMk cId="1483322462" sldId="497"/>
            <ac:grpSpMk id="243" creationId="{F714352A-46B3-33D0-F726-FA6834C0E83A}"/>
          </ac:grpSpMkLst>
        </pc:grpChg>
        <pc:graphicFrameChg chg="del">
          <ac:chgData name="Kai Meinke" userId="S::kai@delta-dao.com::f90ecb4e-61b0-4bfb-a2e1-2da5a49cf500" providerId="AD" clId="Web-{09E395AD-DF44-978B-E2FE-19EC16323122}" dt="2022-03-24T13:05:49.090" v="473"/>
          <ac:graphicFrameMkLst>
            <pc:docMk/>
            <pc:sldMk cId="1483322462" sldId="497"/>
            <ac:graphicFrameMk id="9" creationId="{773841FA-CD98-42DC-A0F2-070E261E0C4D}"/>
          </ac:graphicFrameMkLst>
        </pc:graphicFrameChg>
        <pc:graphicFrameChg chg="del">
          <ac:chgData name="Kai Meinke" userId="S::kai@delta-dao.com::f90ecb4e-61b0-4bfb-a2e1-2da5a49cf500" providerId="AD" clId="Web-{09E395AD-DF44-978B-E2FE-19EC16323122}" dt="2022-03-24T13:05:49.090" v="475"/>
          <ac:graphicFrameMkLst>
            <pc:docMk/>
            <pc:sldMk cId="1483322462" sldId="497"/>
            <ac:graphicFrameMk id="13" creationId="{56364873-4800-4EA9-8732-670B1D137600}"/>
          </ac:graphicFrameMkLst>
        </pc:graphicFrameChg>
        <pc:graphicFrameChg chg="del">
          <ac:chgData name="Kai Meinke" userId="S::kai@delta-dao.com::f90ecb4e-61b0-4bfb-a2e1-2da5a49cf500" providerId="AD" clId="Web-{09E395AD-DF44-978B-E2FE-19EC16323122}" dt="2022-03-24T13:05:49.090" v="482"/>
          <ac:graphicFrameMkLst>
            <pc:docMk/>
            <pc:sldMk cId="1483322462" sldId="497"/>
            <ac:graphicFrameMk id="37" creationId="{FBDA44A5-F2CF-42FC-AB31-6D3253BA51AB}"/>
          </ac:graphicFrameMkLst>
        </pc:graphicFrameChg>
        <pc:picChg chg="del">
          <ac:chgData name="Kai Meinke" userId="S::kai@delta-dao.com::f90ecb4e-61b0-4bfb-a2e1-2da5a49cf500" providerId="AD" clId="Web-{09E395AD-DF44-978B-E2FE-19EC16323122}" dt="2022-03-24T13:05:49.090" v="480"/>
          <ac:picMkLst>
            <pc:docMk/>
            <pc:sldMk cId="1483322462" sldId="497"/>
            <ac:picMk id="69" creationId="{6C39CC08-36B6-45A9-9246-92AE0804E0EF}"/>
          </ac:picMkLst>
        </pc:picChg>
        <pc:picChg chg="del">
          <ac:chgData name="Kai Meinke" userId="S::kai@delta-dao.com::f90ecb4e-61b0-4bfb-a2e1-2da5a49cf500" providerId="AD" clId="Web-{09E395AD-DF44-978B-E2FE-19EC16323122}" dt="2022-03-24T13:05:49.074" v="461"/>
          <ac:picMkLst>
            <pc:docMk/>
            <pc:sldMk cId="1483322462" sldId="497"/>
            <ac:picMk id="131" creationId="{2DFD7CCD-440A-464A-8179-0BDC43D3E650}"/>
          </ac:picMkLst>
        </pc:picChg>
        <pc:picChg chg="del">
          <ac:chgData name="Kai Meinke" userId="S::kai@delta-dao.com::f90ecb4e-61b0-4bfb-a2e1-2da5a49cf500" providerId="AD" clId="Web-{09E395AD-DF44-978B-E2FE-19EC16323122}" dt="2022-03-24T13:05:49.074" v="449"/>
          <ac:picMkLst>
            <pc:docMk/>
            <pc:sldMk cId="1483322462" sldId="497"/>
            <ac:picMk id="178" creationId="{4B4B254F-B822-584D-82B2-BF3383AA54B1}"/>
          </ac:picMkLst>
        </pc:picChg>
        <pc:picChg chg="del">
          <ac:chgData name="Kai Meinke" userId="S::kai@delta-dao.com::f90ecb4e-61b0-4bfb-a2e1-2da5a49cf500" providerId="AD" clId="Web-{09E395AD-DF44-978B-E2FE-19EC16323122}" dt="2022-03-24T13:05:49.074" v="448"/>
          <ac:picMkLst>
            <pc:docMk/>
            <pc:sldMk cId="1483322462" sldId="497"/>
            <ac:picMk id="179" creationId="{2B49A36D-E1BB-ED45-9125-7B35B0325294}"/>
          </ac:picMkLst>
        </pc:picChg>
        <pc:picChg chg="del">
          <ac:chgData name="Kai Meinke" userId="S::kai@delta-dao.com::f90ecb4e-61b0-4bfb-a2e1-2da5a49cf500" providerId="AD" clId="Web-{09E395AD-DF44-978B-E2FE-19EC16323122}" dt="2022-03-24T13:05:49.074" v="447"/>
          <ac:picMkLst>
            <pc:docMk/>
            <pc:sldMk cId="1483322462" sldId="497"/>
            <ac:picMk id="182" creationId="{3D6E87A9-E325-D84E-9D6F-915E16D45840}"/>
          </ac:picMkLst>
        </pc:picChg>
        <pc:picChg chg="del">
          <ac:chgData name="Kai Meinke" userId="S::kai@delta-dao.com::f90ecb4e-61b0-4bfb-a2e1-2da5a49cf500" providerId="AD" clId="Web-{09E395AD-DF44-978B-E2FE-19EC16323122}" dt="2022-03-24T13:05:49.074" v="446"/>
          <ac:picMkLst>
            <pc:docMk/>
            <pc:sldMk cId="1483322462" sldId="497"/>
            <ac:picMk id="184" creationId="{90271EC9-4A0D-7943-B11A-139A731C89F1}"/>
          </ac:picMkLst>
        </pc:picChg>
        <pc:picChg chg="del">
          <ac:chgData name="Kai Meinke" userId="S::kai@delta-dao.com::f90ecb4e-61b0-4bfb-a2e1-2da5a49cf500" providerId="AD" clId="Web-{09E395AD-DF44-978B-E2FE-19EC16323122}" dt="2022-03-24T13:05:49.074" v="445"/>
          <ac:picMkLst>
            <pc:docMk/>
            <pc:sldMk cId="1483322462" sldId="497"/>
            <ac:picMk id="185" creationId="{7ECDFBC9-F131-D44E-9175-122E857AEE22}"/>
          </ac:picMkLst>
        </pc:picChg>
        <pc:picChg chg="del">
          <ac:chgData name="Kai Meinke" userId="S::kai@delta-dao.com::f90ecb4e-61b0-4bfb-a2e1-2da5a49cf500" providerId="AD" clId="Web-{09E395AD-DF44-978B-E2FE-19EC16323122}" dt="2022-03-24T13:05:49.059" v="427"/>
          <ac:picMkLst>
            <pc:docMk/>
            <pc:sldMk cId="1483322462" sldId="497"/>
            <ac:picMk id="189" creationId="{30F20E57-A8D8-4A82-8417-966CBB5787B4}"/>
          </ac:picMkLst>
        </pc:picChg>
        <pc:picChg chg="del">
          <ac:chgData name="Kai Meinke" userId="S::kai@delta-dao.com::f90ecb4e-61b0-4bfb-a2e1-2da5a49cf500" providerId="AD" clId="Web-{09E395AD-DF44-978B-E2FE-19EC16323122}" dt="2022-03-24T13:05:49.059" v="426"/>
          <ac:picMkLst>
            <pc:docMk/>
            <pc:sldMk cId="1483322462" sldId="497"/>
            <ac:picMk id="193" creationId="{D2A1FFC2-E547-40AD-8249-D0A98FC9E4C4}"/>
          </ac:picMkLst>
        </pc:picChg>
        <pc:picChg chg="add mod">
          <ac:chgData name="Kai Meinke" userId="S::kai@delta-dao.com::f90ecb4e-61b0-4bfb-a2e1-2da5a49cf500" providerId="AD" clId="Web-{09E395AD-DF44-978B-E2FE-19EC16323122}" dt="2022-03-24T13:07:28.489" v="567" actId="1076"/>
          <ac:picMkLst>
            <pc:docMk/>
            <pc:sldMk cId="1483322462" sldId="497"/>
            <ac:picMk id="200" creationId="{9B769FE9-1587-84C1-A988-37DE7ADEAF34}"/>
          </ac:picMkLst>
        </pc:picChg>
        <pc:picChg chg="add mod">
          <ac:chgData name="Kai Meinke" userId="S::kai@delta-dao.com::f90ecb4e-61b0-4bfb-a2e1-2da5a49cf500" providerId="AD" clId="Web-{09E395AD-DF44-978B-E2FE-19EC16323122}" dt="2022-03-24T13:07:28.536" v="569" actId="1076"/>
          <ac:picMkLst>
            <pc:docMk/>
            <pc:sldMk cId="1483322462" sldId="497"/>
            <ac:picMk id="202" creationId="{BAFCA978-1AD1-1732-388D-8A9470A22ED5}"/>
          </ac:picMkLst>
        </pc:picChg>
        <pc:picChg chg="add mod">
          <ac:chgData name="Kai Meinke" userId="S::kai@delta-dao.com::f90ecb4e-61b0-4bfb-a2e1-2da5a49cf500" providerId="AD" clId="Web-{09E395AD-DF44-978B-E2FE-19EC16323122}" dt="2022-03-24T13:07:28.614" v="572" actId="1076"/>
          <ac:picMkLst>
            <pc:docMk/>
            <pc:sldMk cId="1483322462" sldId="497"/>
            <ac:picMk id="206" creationId="{CDCAB7A7-8F41-1509-9720-9360B8D42163}"/>
          </ac:picMkLst>
        </pc:picChg>
        <pc:picChg chg="add mod">
          <ac:chgData name="Kai Meinke" userId="S::kai@delta-dao.com::f90ecb4e-61b0-4bfb-a2e1-2da5a49cf500" providerId="AD" clId="Web-{09E395AD-DF44-978B-E2FE-19EC16323122}" dt="2022-03-24T13:07:28.786" v="578" actId="1076"/>
          <ac:picMkLst>
            <pc:docMk/>
            <pc:sldMk cId="1483322462" sldId="497"/>
            <ac:picMk id="212" creationId="{78256A8A-8C10-FB3A-60A6-252A8FA917B9}"/>
          </ac:picMkLst>
        </pc:picChg>
        <pc:picChg chg="add mod">
          <ac:chgData name="Kai Meinke" userId="S::kai@delta-dao.com::f90ecb4e-61b0-4bfb-a2e1-2da5a49cf500" providerId="AD" clId="Web-{09E395AD-DF44-978B-E2FE-19EC16323122}" dt="2022-03-24T13:07:28.817" v="579" actId="1076"/>
          <ac:picMkLst>
            <pc:docMk/>
            <pc:sldMk cId="1483322462" sldId="497"/>
            <ac:picMk id="213" creationId="{E23162AC-8330-23A2-1676-830EAC3E5667}"/>
          </ac:picMkLst>
        </pc:picChg>
        <pc:picChg chg="del">
          <ac:chgData name="Kai Meinke" userId="S::kai@delta-dao.com::f90ecb4e-61b0-4bfb-a2e1-2da5a49cf500" providerId="AD" clId="Web-{09E395AD-DF44-978B-E2FE-19EC16323122}" dt="2022-03-24T13:05:49.074" v="442"/>
          <ac:picMkLst>
            <pc:docMk/>
            <pc:sldMk cId="1483322462" sldId="497"/>
            <ac:picMk id="216" creationId="{66B74638-79AD-694B-BF75-6F8E526A3FB5}"/>
          </ac:picMkLst>
        </pc:picChg>
        <pc:picChg chg="del">
          <ac:chgData name="Kai Meinke" userId="S::kai@delta-dao.com::f90ecb4e-61b0-4bfb-a2e1-2da5a49cf500" providerId="AD" clId="Web-{09E395AD-DF44-978B-E2FE-19EC16323122}" dt="2022-03-24T13:05:49.090" v="462"/>
          <ac:picMkLst>
            <pc:docMk/>
            <pc:sldMk cId="1483322462" sldId="497"/>
            <ac:picMk id="229" creationId="{8D5FCA88-D524-EE49-ABE5-62230C82813C}"/>
          </ac:picMkLst>
        </pc:picChg>
        <pc:picChg chg="add mod">
          <ac:chgData name="Kai Meinke" userId="S::kai@delta-dao.com::f90ecb4e-61b0-4bfb-a2e1-2da5a49cf500" providerId="AD" clId="Web-{09E395AD-DF44-978B-E2FE-19EC16323122}" dt="2022-03-24T13:07:29.098" v="587" actId="1076"/>
          <ac:picMkLst>
            <pc:docMk/>
            <pc:sldMk cId="1483322462" sldId="497"/>
            <ac:picMk id="240" creationId="{8BF15D82-646C-2F50-29B2-E2DF9DDCD79B}"/>
          </ac:picMkLst>
        </pc:picChg>
        <pc:picChg chg="add">
          <ac:chgData name="Kai Meinke" userId="S::kai@delta-dao.com::f90ecb4e-61b0-4bfb-a2e1-2da5a49cf500" providerId="AD" clId="Web-{09E395AD-DF44-978B-E2FE-19EC16323122}" dt="2022-03-24T13:06:32.437" v="489"/>
          <ac:picMkLst>
            <pc:docMk/>
            <pc:sldMk cId="1483322462" sldId="497"/>
            <ac:picMk id="244" creationId="{A2FF25C0-802A-207A-4BA2-F61C179B5CC6}"/>
          </ac:picMkLst>
        </pc:picChg>
        <pc:picChg chg="add">
          <ac:chgData name="Kai Meinke" userId="S::kai@delta-dao.com::f90ecb4e-61b0-4bfb-a2e1-2da5a49cf500" providerId="AD" clId="Web-{09E395AD-DF44-978B-E2FE-19EC16323122}" dt="2022-03-24T13:06:32.437" v="489"/>
          <ac:picMkLst>
            <pc:docMk/>
            <pc:sldMk cId="1483322462" sldId="497"/>
            <ac:picMk id="247" creationId="{47327890-B2BB-8D52-5673-6BAB75FFFA0C}"/>
          </ac:picMkLst>
        </pc:picChg>
        <pc:picChg chg="add">
          <ac:chgData name="Kai Meinke" userId="S::kai@delta-dao.com::f90ecb4e-61b0-4bfb-a2e1-2da5a49cf500" providerId="AD" clId="Web-{09E395AD-DF44-978B-E2FE-19EC16323122}" dt="2022-03-24T13:06:32.437" v="489"/>
          <ac:picMkLst>
            <pc:docMk/>
            <pc:sldMk cId="1483322462" sldId="497"/>
            <ac:picMk id="249" creationId="{B8CE769A-3792-0339-E4B5-0CFBD8C93AE8}"/>
          </ac:picMkLst>
        </pc:picChg>
        <pc:picChg chg="add">
          <ac:chgData name="Kai Meinke" userId="S::kai@delta-dao.com::f90ecb4e-61b0-4bfb-a2e1-2da5a49cf500" providerId="AD" clId="Web-{09E395AD-DF44-978B-E2FE-19EC16323122}" dt="2022-03-24T13:06:32.437" v="489"/>
          <ac:picMkLst>
            <pc:docMk/>
            <pc:sldMk cId="1483322462" sldId="497"/>
            <ac:picMk id="251" creationId="{9DA74D5A-A826-6B3D-125D-BA6C1684D5EE}"/>
          </ac:picMkLst>
        </pc:picChg>
        <pc:picChg chg="add">
          <ac:chgData name="Kai Meinke" userId="S::kai@delta-dao.com::f90ecb4e-61b0-4bfb-a2e1-2da5a49cf500" providerId="AD" clId="Web-{09E395AD-DF44-978B-E2FE-19EC16323122}" dt="2022-03-24T13:06:32.437" v="489"/>
          <ac:picMkLst>
            <pc:docMk/>
            <pc:sldMk cId="1483322462" sldId="497"/>
            <ac:picMk id="261" creationId="{F610DBA7-9CA6-80EF-F15F-57FD2E62E227}"/>
          </ac:picMkLst>
        </pc:picChg>
        <pc:picChg chg="add">
          <ac:chgData name="Kai Meinke" userId="S::kai@delta-dao.com::f90ecb4e-61b0-4bfb-a2e1-2da5a49cf500" providerId="AD" clId="Web-{09E395AD-DF44-978B-E2FE-19EC16323122}" dt="2022-03-24T13:06:32.437" v="489"/>
          <ac:picMkLst>
            <pc:docMk/>
            <pc:sldMk cId="1483322462" sldId="497"/>
            <ac:picMk id="263" creationId="{865038B7-9916-7E2B-71EB-D0A7AC416E3F}"/>
          </ac:picMkLst>
        </pc:picChg>
        <pc:picChg chg="add">
          <ac:chgData name="Kai Meinke" userId="S::kai@delta-dao.com::f90ecb4e-61b0-4bfb-a2e1-2da5a49cf500" providerId="AD" clId="Web-{09E395AD-DF44-978B-E2FE-19EC16323122}" dt="2022-03-24T13:06:32.437" v="489"/>
          <ac:picMkLst>
            <pc:docMk/>
            <pc:sldMk cId="1483322462" sldId="497"/>
            <ac:picMk id="264" creationId="{A956937B-6128-7507-5972-C2EAC4A095A6}"/>
          </ac:picMkLst>
        </pc:picChg>
        <pc:cxnChg chg="del">
          <ac:chgData name="Kai Meinke" userId="S::kai@delta-dao.com::f90ecb4e-61b0-4bfb-a2e1-2da5a49cf500" providerId="AD" clId="Web-{09E395AD-DF44-978B-E2FE-19EC16323122}" dt="2022-03-24T13:05:49.090" v="487"/>
          <ac:cxnSpMkLst>
            <pc:docMk/>
            <pc:sldMk cId="1483322462" sldId="497"/>
            <ac:cxnSpMk id="70" creationId="{8D873584-F632-4CF9-BE5C-A6A62F1C6699}"/>
          </ac:cxnSpMkLst>
        </pc:cxnChg>
        <pc:cxnChg chg="del">
          <ac:chgData name="Kai Meinke" userId="S::kai@delta-dao.com::f90ecb4e-61b0-4bfb-a2e1-2da5a49cf500" providerId="AD" clId="Web-{09E395AD-DF44-978B-E2FE-19EC16323122}" dt="2022-03-24T13:05:49.090" v="486"/>
          <ac:cxnSpMkLst>
            <pc:docMk/>
            <pc:sldMk cId="1483322462" sldId="497"/>
            <ac:cxnSpMk id="71" creationId="{4D73A424-F5C0-4D07-BA03-5F7AFD43FA0C}"/>
          </ac:cxnSpMkLst>
        </pc:cxnChg>
        <pc:cxnChg chg="del">
          <ac:chgData name="Kai Meinke" userId="S::kai@delta-dao.com::f90ecb4e-61b0-4bfb-a2e1-2da5a49cf500" providerId="AD" clId="Web-{09E395AD-DF44-978B-E2FE-19EC16323122}" dt="2022-03-24T13:05:49.090" v="485"/>
          <ac:cxnSpMkLst>
            <pc:docMk/>
            <pc:sldMk cId="1483322462" sldId="497"/>
            <ac:cxnSpMk id="72" creationId="{C0C893BE-1F26-4084-BE55-B37D58940477}"/>
          </ac:cxnSpMkLst>
        </pc:cxnChg>
        <pc:cxnChg chg="mod">
          <ac:chgData name="Kai Meinke" userId="S::kai@delta-dao.com::f90ecb4e-61b0-4bfb-a2e1-2da5a49cf500" providerId="AD" clId="Web-{09E395AD-DF44-978B-E2FE-19EC16323122}" dt="2022-03-24T13:06:42.454" v="557" actId="1076"/>
          <ac:cxnSpMkLst>
            <pc:docMk/>
            <pc:sldMk cId="1483322462" sldId="497"/>
            <ac:cxnSpMk id="135" creationId="{49D462D2-038C-6746-882D-BDB39C5FE288}"/>
          </ac:cxnSpMkLst>
        </pc:cxnChg>
        <pc:cxnChg chg="del">
          <ac:chgData name="Kai Meinke" userId="S::kai@delta-dao.com::f90ecb4e-61b0-4bfb-a2e1-2da5a49cf500" providerId="AD" clId="Web-{09E395AD-DF44-978B-E2FE-19EC16323122}" dt="2022-03-24T13:05:49.074" v="457"/>
          <ac:cxnSpMkLst>
            <pc:docMk/>
            <pc:sldMk cId="1483322462" sldId="497"/>
            <ac:cxnSpMk id="145" creationId="{BCABB85D-6CAE-274D-AC7E-3CAC7975A173}"/>
          </ac:cxnSpMkLst>
        </pc:cxnChg>
        <pc:cxnChg chg="del">
          <ac:chgData name="Kai Meinke" userId="S::kai@delta-dao.com::f90ecb4e-61b0-4bfb-a2e1-2da5a49cf500" providerId="AD" clId="Web-{09E395AD-DF44-978B-E2FE-19EC16323122}" dt="2022-03-24T13:05:49.074" v="455"/>
          <ac:cxnSpMkLst>
            <pc:docMk/>
            <pc:sldMk cId="1483322462" sldId="497"/>
            <ac:cxnSpMk id="153" creationId="{CC49F08E-ED4B-4446-9D84-B0DED9BB34A2}"/>
          </ac:cxnSpMkLst>
        </pc:cxnChg>
        <pc:cxnChg chg="add mod">
          <ac:chgData name="Kai Meinke" userId="S::kai@delta-dao.com::f90ecb4e-61b0-4bfb-a2e1-2da5a49cf500" providerId="AD" clId="Web-{09E395AD-DF44-978B-E2FE-19EC16323122}" dt="2022-03-24T13:07:28.426" v="565" actId="1076"/>
          <ac:cxnSpMkLst>
            <pc:docMk/>
            <pc:sldMk cId="1483322462" sldId="497"/>
            <ac:cxnSpMk id="198" creationId="{EAABCCAD-3469-E7FC-153A-D8CCBCC089BD}"/>
          </ac:cxnSpMkLst>
        </pc:cxnChg>
        <pc:cxnChg chg="add mod">
          <ac:chgData name="Kai Meinke" userId="S::kai@delta-dao.com::f90ecb4e-61b0-4bfb-a2e1-2da5a49cf500" providerId="AD" clId="Web-{09E395AD-DF44-978B-E2FE-19EC16323122}" dt="2022-03-24T13:07:28.676" v="574" actId="1076"/>
          <ac:cxnSpMkLst>
            <pc:docMk/>
            <pc:sldMk cId="1483322462" sldId="497"/>
            <ac:cxnSpMk id="208" creationId="{7EEF0C96-9B84-7E12-9385-51DA62046504}"/>
          </ac:cxnSpMkLst>
        </pc:cxnChg>
        <pc:cxnChg chg="add mod">
          <ac:chgData name="Kai Meinke" userId="S::kai@delta-dao.com::f90ecb4e-61b0-4bfb-a2e1-2da5a49cf500" providerId="AD" clId="Web-{09E395AD-DF44-978B-E2FE-19EC16323122}" dt="2022-03-24T13:07:28.692" v="575" actId="1076"/>
          <ac:cxnSpMkLst>
            <pc:docMk/>
            <pc:sldMk cId="1483322462" sldId="497"/>
            <ac:cxnSpMk id="209" creationId="{E73E5001-963F-4291-9A7B-6783BA8E7C45}"/>
          </ac:cxnSpMkLst>
        </pc:cxnChg>
      </pc:sldChg>
      <pc:sldMasterChg chg="addSp">
        <pc:chgData name="Kai Meinke" userId="S::kai@delta-dao.com::f90ecb4e-61b0-4bfb-a2e1-2da5a49cf500" providerId="AD" clId="Web-{09E395AD-DF44-978B-E2FE-19EC16323122}" dt="2022-03-24T08:59:57.742" v="0" actId="33475"/>
        <pc:sldMasterMkLst>
          <pc:docMk/>
          <pc:sldMasterMk cId="0" sldId="2147483659"/>
        </pc:sldMasterMkLst>
        <pc:spChg chg="add">
          <ac:chgData name="Kai Meinke" userId="S::kai@delta-dao.com::f90ecb4e-61b0-4bfb-a2e1-2da5a49cf500" providerId="AD" clId="Web-{09E395AD-DF44-978B-E2FE-19EC16323122}" dt="2022-03-24T08:59:57.742" v="0" actId="33475"/>
          <ac:spMkLst>
            <pc:docMk/>
            <pc:sldMasterMk cId="0" sldId="2147483659"/>
            <ac:spMk id="3" creationId="{6D8DCBF5-66B3-6B84-A1D8-487473ECAD20}"/>
          </ac:spMkLst>
        </pc:spChg>
      </pc:sldMasterChg>
      <pc:sldMasterChg chg="addSp">
        <pc:chgData name="Kai Meinke" userId="S::kai@delta-dao.com::f90ecb4e-61b0-4bfb-a2e1-2da5a49cf500" providerId="AD" clId="Web-{09E395AD-DF44-978B-E2FE-19EC16323122}" dt="2022-03-24T08:59:57.742" v="0" actId="33475"/>
        <pc:sldMasterMkLst>
          <pc:docMk/>
          <pc:sldMasterMk cId="0" sldId="2147483671"/>
        </pc:sldMasterMkLst>
        <pc:spChg chg="add">
          <ac:chgData name="Kai Meinke" userId="S::kai@delta-dao.com::f90ecb4e-61b0-4bfb-a2e1-2da5a49cf500" providerId="AD" clId="Web-{09E395AD-DF44-978B-E2FE-19EC16323122}" dt="2022-03-24T08:59:57.742" v="0" actId="33475"/>
          <ac:spMkLst>
            <pc:docMk/>
            <pc:sldMasterMk cId="0" sldId="2147483671"/>
            <ac:spMk id="3" creationId="{7E08DDD9-A25B-844B-3081-13B186A2597E}"/>
          </ac:spMkLst>
        </pc:spChg>
      </pc:sldMasterChg>
      <pc:sldMasterChg chg="addSp">
        <pc:chgData name="Kai Meinke" userId="S::kai@delta-dao.com::f90ecb4e-61b0-4bfb-a2e1-2da5a49cf500" providerId="AD" clId="Web-{09E395AD-DF44-978B-E2FE-19EC16323122}" dt="2022-03-24T08:59:57.742" v="0" actId="33475"/>
        <pc:sldMasterMkLst>
          <pc:docMk/>
          <pc:sldMasterMk cId="0" sldId="2147483676"/>
        </pc:sldMasterMkLst>
        <pc:spChg chg="add">
          <ac:chgData name="Kai Meinke" userId="S::kai@delta-dao.com::f90ecb4e-61b0-4bfb-a2e1-2da5a49cf500" providerId="AD" clId="Web-{09E395AD-DF44-978B-E2FE-19EC16323122}" dt="2022-03-24T08:59:57.742" v="0" actId="33475"/>
          <ac:spMkLst>
            <pc:docMk/>
            <pc:sldMasterMk cId="0" sldId="2147483676"/>
            <ac:spMk id="3" creationId="{9BEE8A6B-5097-3D5C-9B97-79B2F22B876C}"/>
          </ac:spMkLst>
        </pc:spChg>
      </pc:sldMasterChg>
    </pc:docChg>
  </pc:docChgLst>
</pc:chgInfo>
</file>

<file path=ppt/comments/modernComment_1C4_F5BF0E7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E1A2F5-3B05-4378-8F4C-BF99B97FCB88}" authorId="{D70C6F67-B5FA-D468-ABC7-DEFC31FBB20B}" status="resolved" created="2022-03-24T22:11:22.28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22938993" sldId="452"/>
      <ac:spMk id="5" creationId="{E7042418-B2C6-442E-930F-AF135B6B77EA}"/>
    </ac:deMkLst>
    <p188:txBody>
      <a:bodyPr/>
      <a:lstStyle/>
      <a:p>
        <a:r>
          <a:rPr lang="en-US"/>
          <a:t>Header jumps</a:t>
        </a:r>
      </a:p>
    </p188:txBody>
  </p188:cm>
  <p188:cm id="{70342006-29D2-544A-BEF1-91817CA9C88D}" authorId="{D70C6F67-B5FA-D468-ABC7-DEFC31FBB20B}" status="resolved" created="2022-03-27T13:10:55.964" complete="100000">
    <pc:sldMkLst xmlns:pc="http://schemas.microsoft.com/office/powerpoint/2013/main/command">
      <pc:docMk/>
      <pc:sldMk cId="4122938993" sldId="452"/>
    </pc:sldMkLst>
    <p188:txBody>
      <a:bodyPr/>
      <a:lstStyle/>
      <a:p>
        <a:r>
          <a:rPr lang="en-DE"/>
          <a:t>licence?</a:t>
        </a:r>
      </a:p>
    </p188:txBody>
  </p188:cm>
</p188:cmLst>
</file>

<file path=ppt/comments/modernComment_1C9_FDFBA3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3C74A3-0E12-491F-BFD6-7AF89A67F2EB}" authorId="{25CC7C8A-7586-5F7E-62AB-C1A5748DF698}" created="2022-02-23T14:12:34.104">
    <pc:sldMkLst xmlns:pc="http://schemas.microsoft.com/office/powerpoint/2013/main/command">
      <pc:docMk/>
      <pc:sldMk cId="4261127098" sldId="457"/>
    </pc:sldMkLst>
    <p188:txBody>
      <a:bodyPr/>
      <a:lstStyle/>
      <a:p>
        <a:r>
          <a:rPr lang="en-US"/>
          <a:t>suggestion: merge all portals into one big slide instead of one portal per slide</a:t>
        </a:r>
      </a:p>
    </p188:txBody>
  </p188:cm>
</p188:cmLst>
</file>

<file path=ppt/comments/modernComment_1D9_419BE0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D1157E-9FB7-40F5-8B08-EC142E14BC77}" authorId="{D70C6F67-B5FA-D468-ABC7-DEFC31FBB20B}" status="resolved" created="2022-03-24T22:10:51.332" complete="100000">
    <pc:sldMkLst xmlns:pc="http://schemas.microsoft.com/office/powerpoint/2013/main/command">
      <pc:docMk/>
      <pc:sldMk cId="1100734470" sldId="473"/>
    </pc:sldMkLst>
    <p188:txBody>
      <a:bodyPr/>
      <a:lstStyle/>
      <a:p>
        <a:r>
          <a:rPr lang="en-US"/>
          <a:t>do we need a licence here? Slide 5 also has no licence</a:t>
        </a:r>
      </a:p>
    </p188:txBody>
  </p188:cm>
</p188:cmLst>
</file>

<file path=ppt/comments/modernComment_1DC_D980716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D80CC27-A063-804D-9142-A4F51A5D0B36}" authorId="{B9138832-90A8-2350-219E-C16398FBA7A3}" status="resolved" created="2022-02-03T00:30:17.11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15061878" sldId="467"/>
      <ac:spMk id="156" creationId="{85D878B9-A241-0443-93F1-B0989CE24CAC}"/>
    </ac:deMkLst>
    <p188:replyLst>
      <p188:reply id="{A7DAADA7-79B7-4BB2-9C7F-C2EF918C0E31}" authorId="{B1ECEA48-365E-2ABF-2C42-3FE63B922456}" created="2022-02-03T12:58:20.489">
        <p188:txBody>
          <a:bodyPr/>
          <a:lstStyle/>
          <a:p>
            <a:r>
              <a:rPr lang="en-US"/>
              <a:t>ja, die sind kein federation service</a:t>
            </a:r>
          </a:p>
        </p188:txBody>
      </p188:reply>
      <p188:reply id="{4BF56420-4BBD-4696-AEE9-ED8BBA46AF98}" authorId="{B1ECEA48-365E-2ABF-2C42-3FE63B922456}" created="2022-02-03T12:58:30.817">
        <p188:txBody>
          <a:bodyPr/>
          <a:lstStyle/>
          <a:p>
            <a:r>
              <a:rPr lang="en-US"/>
              <a:t>aber teil der tender ... hmm</a:t>
            </a:r>
          </a:p>
        </p188:txBody>
      </p188:reply>
    </p188:replyLst>
    <p188:txBody>
      <a:bodyPr/>
      <a:lstStyle/>
      <a:p>
        <a:r>
          <a:rPr lang="de-DE"/>
          <a:t>[@Kai Meinke] haben wir „wallets“ bewusst nicht blau eingefärbt?</a:t>
        </a:r>
      </a:p>
    </p188:txBody>
  </p188:cm>
</p188:cmLst>
</file>

<file path=ppt/comments/modernComment_1DE_66EFFD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4E0856-1E5E-4BC4-BFAF-57E177992147}" authorId="{B9138832-90A8-2350-219E-C16398FBA7A3}" status="resolved" created="2022-02-03T00:30:17.11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15061878" sldId="467"/>
      <ac:spMk id="156" creationId="{85D878B9-A241-0443-93F1-B0989CE24CAC}"/>
    </ac:deMkLst>
    <p188:replyLst>
      <p188:reply id="{A7DAADA7-79B7-4BB2-9C7F-C2EF918C0E31}" authorId="{B1ECEA48-365E-2ABF-2C42-3FE63B922456}" created="2022-02-03T12:58:20.489">
        <p188:txBody>
          <a:bodyPr/>
          <a:lstStyle/>
          <a:p>
            <a:r>
              <a:rPr lang="en-US"/>
              <a:t>ja, die sind kein federation service</a:t>
            </a:r>
          </a:p>
        </p188:txBody>
      </p188:reply>
      <p188:reply id="{4BF56420-4BBD-4696-AEE9-ED8BBA46AF98}" authorId="{B1ECEA48-365E-2ABF-2C42-3FE63B922456}" created="2022-02-03T12:58:30.817">
        <p188:txBody>
          <a:bodyPr/>
          <a:lstStyle/>
          <a:p>
            <a:r>
              <a:rPr lang="en-US"/>
              <a:t>aber teil der tender ... hmm</a:t>
            </a:r>
          </a:p>
        </p188:txBody>
      </p188:reply>
    </p188:replyLst>
    <p188:txBody>
      <a:bodyPr/>
      <a:lstStyle/>
      <a:p>
        <a:r>
          <a:rPr lang="de-DE"/>
          <a:t>[@Kai Meinke] haben wir „wallets“ bewusst nicht blau eingefärbt?</a:t>
        </a:r>
      </a:p>
    </p188:txBody>
  </p188:cm>
  <p188:cm id="{7B70F249-6003-4909-9179-E47CDEDAA844}" authorId="{D70C6F67-B5FA-D468-ABC7-DEFC31FBB20B}" status="resolved" created="2022-03-24T20:26:13.560" complete="100000">
    <pc:sldMkLst xmlns:pc="http://schemas.microsoft.com/office/powerpoint/2013/main/command">
      <pc:docMk/>
      <pc:sldMk cId="1727003987" sldId="478"/>
    </pc:sldMkLst>
    <p188:txBody>
      <a:bodyPr/>
      <a:lstStyle/>
      <a:p>
        <a:r>
          <a:rPr lang="en-US"/>
          <a:t>SSI Wallet holdS with an s? not sure</a:t>
        </a:r>
      </a:p>
    </p188:txBody>
  </p188:cm>
</p188:cmLst>
</file>

<file path=ppt/comments/modernComment_1E0_918314C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EB72181-4C3C-1E42-B1C7-A43E54912DAA}" authorId="{D70C6F67-B5FA-D468-ABC7-DEFC31FBB20B}" status="resolved" created="2022-03-25T09:50:32.203" complete="100000">
    <pc:sldMkLst xmlns:pc="http://schemas.microsoft.com/office/powerpoint/2013/main/command">
      <pc:docMk/>
      <pc:sldMk cId="2441286856" sldId="480"/>
    </pc:sldMkLst>
    <p188:txBody>
      <a:bodyPr/>
      <a:lstStyle/>
      <a:p>
        <a:r>
          <a:rPr lang="en-DE"/>
          <a:t>I would place “why decentraliced” on the normal header position
</a:t>
        </a:r>
      </a:p>
    </p188:txBody>
  </p188:cm>
</p188:cmLst>
</file>

<file path=ppt/comments/modernComment_1E1_EB944E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21D4009-AE04-4FD8-874B-F8B4188CD228}" authorId="{D70C6F67-B5FA-D468-ABC7-DEFC31FBB20B}" status="resolved" created="2022-03-24T20:29:32.092" complete="100000">
    <pc:sldMkLst xmlns:pc="http://schemas.microsoft.com/office/powerpoint/2013/main/command">
      <pc:docMk/>
      <pc:sldMk cId="3952365190" sldId="481"/>
    </pc:sldMkLst>
    <p188:txBody>
      <a:bodyPr/>
      <a:lstStyle/>
      <a:p>
        <a:r>
          <a:rPr lang="en-US"/>
          <a:t>Service Provider, Consumer, etc. in capital letters, slide before everything is small</a:t>
        </a:r>
      </a:p>
    </p188:txBody>
  </p188:cm>
  <p188:cm id="{E2D49537-D325-42B6-A503-9EF492523EE7}" authorId="{D70C6F67-B5FA-D468-ABC7-DEFC31FBB20B}" status="resolved" created="2022-03-24T22:19:03.431" complete="100000">
    <pc:sldMkLst xmlns:pc="http://schemas.microsoft.com/office/powerpoint/2013/main/command">
      <pc:docMk/>
      <pc:sldMk cId="3952365190" sldId="481"/>
    </pc:sldMkLst>
    <p188:txBody>
      <a:bodyPr/>
      <a:lstStyle/>
      <a:p>
        <a:r>
          <a:rPr lang="en-US"/>
          <a:t>do we need a licence on this slide?</a:t>
        </a:r>
      </a:p>
    </p188:txBody>
  </p188:cm>
</p188:cmLst>
</file>

<file path=ppt/comments/modernComment_1E6_FC084C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D12A575-E2CF-47DE-80AE-B0AA89B3C699}" authorId="{D70C6F67-B5FA-D468-ABC7-DEFC31FBB20B}" status="resolved" created="2022-03-24T20:08:19.617" complete="100000">
    <pc:sldMkLst xmlns:pc="http://schemas.microsoft.com/office/powerpoint/2013/main/command">
      <pc:docMk/>
      <pc:sldMk cId="4228402374" sldId="486"/>
    </pc:sldMkLst>
    <p188:txBody>
      <a:bodyPr/>
      <a:lstStyle/>
      <a:p>
        <a:r>
          <a:rPr lang="en-US"/>
          <a:t>Slide 7 every word starts with small letters, here we start with big letters. We should be consistent</a:t>
        </a:r>
      </a:p>
    </p188:txBody>
  </p188:cm>
</p188:cmLst>
</file>

<file path=ppt/comments/modernComment_1E9_E3D298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3C630DD-FE55-40C9-B165-CCFB47FE8632}" authorId="{D70C6F67-B5FA-D468-ABC7-DEFC31FBB20B}" status="resolved" created="2022-03-24T20:39:13.736" complete="100000">
    <pc:sldMkLst xmlns:pc="http://schemas.microsoft.com/office/powerpoint/2013/main/command">
      <pc:docMk/>
      <pc:sldMk cId="3822229579" sldId="489"/>
    </pc:sldMkLst>
    <p188:txBody>
      <a:bodyPr/>
      <a:lstStyle/>
      <a:p>
        <a:r>
          <a:rPr lang="en-US"/>
          <a:t>next 3 slides: footnote jumps</a:t>
        </a:r>
      </a:p>
    </p188:txBody>
  </p188:cm>
</p188:cmLst>
</file>

<file path=ppt/comments/modernComment_1EA_5F82A36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C097B1-BF24-4D3C-AC83-05B21F4B55BD}" authorId="{D70C6F67-B5FA-D468-ABC7-DEFC31FBB20B}" status="resolved" created="2022-03-24T20:02:50.771" complete="100000">
    <pc:sldMkLst xmlns:pc="http://schemas.microsoft.com/office/powerpoint/2013/main/command">
      <pc:docMk/>
      <pc:sldMk cId="1602397038" sldId="490"/>
    </pc:sldMkLst>
    <p188:txBody>
      <a:bodyPr/>
      <a:lstStyle/>
      <a:p>
        <a:r>
          <a:rPr lang="en-US"/>
          <a:t>Ocean Ecosystem starts with capital letters, everywhere else ecosystem is written with a small e. Intentional?</a:t>
        </a:r>
      </a:p>
    </p188:txBody>
  </p188:cm>
</p188:cmLst>
</file>

<file path=ppt/comments/modernComment_1EB_2A5F396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DD550B-AB00-4ABE-9263-633620A7BA73}" authorId="{D70C6F67-B5FA-D468-ABC7-DEFC31FBB20B}" status="resolved" created="2022-03-24T20:01:39.521" complete="100000">
    <pc:sldMkLst xmlns:pc="http://schemas.microsoft.com/office/powerpoint/2013/main/command">
      <pc:docMk/>
      <pc:sldMk cId="710883682" sldId="491"/>
    </pc:sldMkLst>
    <p188:txBody>
      <a:bodyPr/>
      <a:lstStyle/>
      <a:p>
        <a:r>
          <a:rPr lang="en-US"/>
          <a:t>footnote slightly different </a:t>
        </a:r>
      </a:p>
    </p188:txBody>
  </p188:cm>
</p188:cmLst>
</file>

<file path=ppt/comments/modernComment_1ED_DE377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A989F5-A84D-4D0D-8F56-D6F59B646532}" authorId="{D70C6F67-B5FA-D468-ABC7-DEFC31FBB20B}" status="resolved" created="2022-03-24T20:13:58.400" complete="100000">
    <pc:sldMkLst xmlns:pc="http://schemas.microsoft.com/office/powerpoint/2013/main/command">
      <pc:docMk/>
      <pc:sldMk cId="233011047" sldId="493"/>
    </pc:sldMkLst>
    <p188:txBody>
      <a:bodyPr/>
      <a:lstStyle/>
      <a:p>
        <a:r>
          <a:rPr lang="en-US"/>
          <a:t>header jumps / is lower then the headers before</a:t>
        </a:r>
      </a:p>
    </p188:txBody>
  </p188:cm>
</p188:cmLst>
</file>

<file path=ppt/comments/modernComment_1EE_ECA068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BB8DFD-86C2-45EF-8CF7-BA836D1354C1}" authorId="{D70C6F67-B5FA-D468-ABC7-DEFC31FBB20B}" status="resolved" created="2022-03-24T20:18:03.464" complete="100000">
    <pc:sldMkLst xmlns:pc="http://schemas.microsoft.com/office/powerpoint/2013/main/command">
      <pc:docMk/>
      <pc:sldMk cId="3969935411" sldId="494"/>
    </pc:sldMkLst>
    <p188:txBody>
      <a:bodyPr/>
      <a:lstStyle/>
      <a:p>
        <a:r>
          <a:rPr lang="en-US"/>
          <a:t>Header jumps again</a:t>
        </a:r>
      </a:p>
    </p188:txBody>
  </p188:cm>
</p188:cmLst>
</file>

<file path=ppt/comments/modernComment_1EF_290474D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FE473E1-2014-4789-A639-8D0D77A9EB51}" authorId="{D70C6F67-B5FA-D468-ABC7-DEFC31FBB20B}" status="resolved" created="2022-03-24T20:22:58.434" complete="100000">
    <pc:sldMkLst xmlns:pc="http://schemas.microsoft.com/office/powerpoint/2013/main/command">
      <pc:docMk/>
      <pc:sldMk cId="688157913" sldId="495"/>
    </pc:sldMkLst>
    <p188:txBody>
      <a:bodyPr/>
      <a:lstStyle/>
      <a:p>
        <a:r>
          <a:rPr lang="en-US"/>
          <a:t>Header slightly different. A lot of capital letters, in contrast to the beginning of the presentation where everything was written in small letters</a:t>
        </a:r>
      </a:p>
    </p188:txBody>
  </p188:cm>
</p188:cmLst>
</file>

<file path=ppt/comments/modernComment_1F1_5869B45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C56DA0-67AC-4B83-B928-2DE510848C40}" authorId="{B9138832-90A8-2350-219E-C16398FBA7A3}" status="resolved" created="2022-02-03T00:30:17.11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15061878" sldId="467"/>
      <ac:spMk id="156" creationId="{85D878B9-A241-0443-93F1-B0989CE24CAC}"/>
    </ac:deMkLst>
    <p188:replyLst>
      <p188:reply id="{A7DAADA7-79B7-4BB2-9C7F-C2EF918C0E31}" authorId="{B1ECEA48-365E-2ABF-2C42-3FE63B922456}" created="2022-02-03T12:58:20.489">
        <p188:txBody>
          <a:bodyPr/>
          <a:lstStyle/>
          <a:p>
            <a:r>
              <a:rPr lang="en-US"/>
              <a:t>ja, die sind kein federation service</a:t>
            </a:r>
          </a:p>
        </p188:txBody>
      </p188:reply>
      <p188:reply id="{4BF56420-4BBD-4696-AEE9-ED8BBA46AF98}" authorId="{B1ECEA48-365E-2ABF-2C42-3FE63B922456}" created="2022-02-03T12:58:30.817">
        <p188:txBody>
          <a:bodyPr/>
          <a:lstStyle/>
          <a:p>
            <a:r>
              <a:rPr lang="en-US"/>
              <a:t>aber teil der tender ... hmm</a:t>
            </a:r>
          </a:p>
        </p188:txBody>
      </p188:reply>
    </p188:replyLst>
    <p188:txBody>
      <a:bodyPr/>
      <a:lstStyle/>
      <a:p>
        <a:r>
          <a:rPr lang="de-DE"/>
          <a:t>[@Kai Meinke] haben wir „wallets“ bewusst nicht blau eingefärbt?</a:t>
        </a:r>
      </a:p>
    </p188:txBody>
  </p188:cm>
</p188:cmLst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3" Type="http://schemas.openxmlformats.org/officeDocument/2006/relationships/image" Target="../media/image118.wmf"/><Relationship Id="rId7" Type="http://schemas.openxmlformats.org/officeDocument/2006/relationships/image" Target="../media/image122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Relationship Id="rId6" Type="http://schemas.openxmlformats.org/officeDocument/2006/relationships/image" Target="../media/image121.wmf"/><Relationship Id="rId5" Type="http://schemas.openxmlformats.org/officeDocument/2006/relationships/image" Target="../media/image120.wmf"/><Relationship Id="rId4" Type="http://schemas.openxmlformats.org/officeDocument/2006/relationships/image" Target="../media/image119.wmf"/><Relationship Id="rId9" Type="http://schemas.openxmlformats.org/officeDocument/2006/relationships/image" Target="../media/image1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2E5D81D-D884-464C-BDED-81DB9EC9E5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0DACF3D-ECC6-4743-B30C-FD3D885EDC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7612D-795D-4F27-A835-EC42638CE940}" type="datetimeFigureOut">
              <a:rPr lang="de-DE" smtClean="0"/>
              <a:t>29.03.22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5C6C38-A0AD-4F1A-AB71-2356C47408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27249F-9946-49FE-ACE0-A766B9E356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16314-0568-4B67-805F-D0FDEEF932C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94856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3326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851d097f7_1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gd851d097f7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1930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851d097f7_1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gd851d097f7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9785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851d097f7_1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gd851d097f7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1321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851d097f7_1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gd851d097f7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3480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851d097f7_1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gd851d097f7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3668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5017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3706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1704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851d097f7_1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gd851d097f7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5392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851d097f7_1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gd851d097f7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1759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3807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34599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0434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851d097f7_1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DE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What is the potential function of smart contracts in the context of tracking and tracing subsequent data use by the organisations with whom data were shared?</a:t>
            </a:r>
            <a:endParaRPr lang="en-DE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DE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Can smart contracts be used as a tool to support data pooling between various data owners and as a tool to </a:t>
            </a:r>
            <a:r>
              <a:rPr lang="en-DE" sz="180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conditionalise</a:t>
            </a:r>
            <a:r>
              <a:rPr lang="en-DE" sz="180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the data sharing?</a:t>
            </a:r>
            <a:endParaRPr lang="en-DE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gd851d097f7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8239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859ef26fd_4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" name="Google Shape;248;gd859ef26fd_4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4157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851d097f7_1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gd851d097f7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211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859ef26fd_4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6" name="Google Shape;316;gd859ef26fd_4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2855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851d097f7_1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gd851d097f7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146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851d097f7_1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gd851d097f7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5612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851d097f7_1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gd851d097f7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4203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851d097f7_1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gd851d097f7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1502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851d097f7_1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gd851d097f7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523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preserve="1" userDrawn="1">
  <p:cSld name="Titelfolie">
    <p:bg>
      <p:bgPr>
        <a:solidFill>
          <a:schemeClr val="tx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9D7BCE47-CD43-419F-B156-FC4483CCB8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9210" y="3553513"/>
            <a:ext cx="2404881" cy="2467533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D63F8EE4-D38F-994E-A5A4-0904D6A19EBD}"/>
              </a:ext>
            </a:extLst>
          </p:cNvPr>
          <p:cNvCxnSpPr>
            <a:cxnSpLocks/>
          </p:cNvCxnSpPr>
          <p:nvPr userDrawn="1"/>
        </p:nvCxnSpPr>
        <p:spPr>
          <a:xfrm>
            <a:off x="7738301" y="3738149"/>
            <a:ext cx="1" cy="13998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550948A2-73FC-7846-B6D9-1B7D18962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203761" y="3806423"/>
            <a:ext cx="1331206" cy="126184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EB47BAA-DA1E-9D46-B2DC-8606942A55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4643" y="4230450"/>
            <a:ext cx="1843268" cy="37007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5382AEA-3919-5345-8B85-E28633EE86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1555" y="3806423"/>
            <a:ext cx="3776133" cy="120716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D01FDA5-C20E-B848-8501-1D5CFE15DE3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09578" y="124102"/>
            <a:ext cx="5408341" cy="54083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0C4E5C6-1079-B54F-8624-C15F4FB0CFF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54114" y="4600525"/>
            <a:ext cx="4291045" cy="4291045"/>
          </a:xfrm>
          <a:prstGeom prst="rect">
            <a:avLst/>
          </a:prstGeom>
        </p:spPr>
      </p:pic>
      <p:sp>
        <p:nvSpPr>
          <p:cNvPr id="15" name="Google Shape;23;p3">
            <a:extLst>
              <a:ext uri="{FF2B5EF4-FFF2-40B4-BE49-F238E27FC236}">
                <a16:creationId xmlns:a16="http://schemas.microsoft.com/office/drawing/2014/main" id="{D90DC2B0-16B9-9043-91B9-4F0CCACAFD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77060" y="2543947"/>
            <a:ext cx="2310627" cy="460639"/>
          </a:xfrm>
          <a:prstGeom prst="rect">
            <a:avLst/>
          </a:prstGeom>
          <a:gradFill>
            <a:gsLst>
              <a:gs pos="60000">
                <a:srgbClr val="3A80F9"/>
              </a:gs>
              <a:gs pos="0">
                <a:srgbClr val="7300F3"/>
              </a:gs>
              <a:gs pos="99000">
                <a:srgbClr val="00FFFF"/>
              </a:gs>
            </a:gsLst>
            <a:lin ang="18900000" scaled="1"/>
          </a:gradFill>
          <a:ln>
            <a:noFill/>
          </a:ln>
        </p:spPr>
        <p:txBody>
          <a:bodyPr spcFirstLastPara="1" wrap="square" lIns="36000" tIns="0" rIns="36000" bIns="0" anchor="t" anchorCtr="0">
            <a:spAutoFit/>
          </a:bodyPr>
          <a:lstStyle>
            <a:lvl1pPr marL="114300" lv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485CA"/>
              </a:buClr>
              <a:buSzPts val="1800"/>
              <a:buNone/>
              <a:defRPr sz="2400">
                <a:solidFill>
                  <a:schemeClr val="tx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 lang="de-DE"/>
          </a:p>
        </p:txBody>
      </p:sp>
      <p:sp>
        <p:nvSpPr>
          <p:cNvPr id="18" name="Google Shape;10;p1">
            <a:extLst>
              <a:ext uri="{FF2B5EF4-FFF2-40B4-BE49-F238E27FC236}">
                <a16:creationId xmlns:a16="http://schemas.microsoft.com/office/drawing/2014/main" id="{335F4E82-D280-1145-BFE7-751AA8FD34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84762" y="1866030"/>
            <a:ext cx="430292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sp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0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9440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Nur Titel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Le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Inhalt mit Überschrif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507987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3200"/>
            </a:lvl1pPr>
            <a:lvl2pPr marL="1219170" lvl="1" indent="-48258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800"/>
            </a:lvl2pPr>
            <a:lvl3pPr marL="1828754" lvl="2" indent="-4571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2400"/>
            </a:lvl3pPr>
            <a:lvl4pPr marL="2438339" lvl="3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2000"/>
            </a:lvl4pPr>
            <a:lvl5pPr marL="3047924" lvl="4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2000"/>
            </a:lvl5pPr>
            <a:lvl6pPr marL="3657509" lvl="5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2000"/>
            </a:lvl6pPr>
            <a:lvl7pPr marL="4267093" lvl="6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2000"/>
            </a:lvl7pPr>
            <a:lvl8pPr marL="4876678" lvl="7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2000"/>
            </a:lvl8pPr>
            <a:lvl9pPr marL="5486263" lvl="8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500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100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100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100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100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100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Bild mit Überschrif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500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100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100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100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100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100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11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Titel und vertikaler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kaler Titel und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5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Abschnitts-&#10;überschrif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Vergleich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Nur Titel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 preserve="1">
  <p:cSld name="1_Titel und Inhalt">
    <p:bg>
      <p:bgPr>
        <a:solidFill>
          <a:schemeClr val="tx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0C0F0843-DB0B-4029-8B88-FBE45404E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7"/>
          <a:stretch/>
        </p:blipFill>
        <p:spPr>
          <a:xfrm>
            <a:off x="-1" y="160307"/>
            <a:ext cx="12192001" cy="2108371"/>
          </a:xfrm>
          <a:prstGeom prst="rect">
            <a:avLst/>
          </a:prstGeom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451022" cy="13255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754345"/>
            <a:ext cx="10515600" cy="44226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485CA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C0BB2E7-3A06-416E-94CB-645FD4303440}"/>
              </a:ext>
            </a:extLst>
          </p:cNvPr>
          <p:cNvSpPr/>
          <p:nvPr userDrawn="1"/>
        </p:nvSpPr>
        <p:spPr>
          <a:xfrm>
            <a:off x="10289222" y="365125"/>
            <a:ext cx="1064578" cy="13255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0870CF-D6AB-4AC6-9B7D-8524FFADDB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9222" y="566574"/>
            <a:ext cx="922663" cy="922663"/>
          </a:xfrm>
          <a:prstGeom prst="rect">
            <a:avLst/>
          </a:prstGeom>
        </p:spPr>
      </p:pic>
      <p:sp>
        <p:nvSpPr>
          <p:cNvPr id="16" name="Google Shape;25;p3">
            <a:extLst>
              <a:ext uri="{FF2B5EF4-FFF2-40B4-BE49-F238E27FC236}">
                <a16:creationId xmlns:a16="http://schemas.microsoft.com/office/drawing/2014/main" id="{A0C338F5-5A86-4359-A697-59954BCBB96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228849" y="6356350"/>
            <a:ext cx="84391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|  GDPR-Compliant Data Economy Solutions  |  </a:t>
            </a:r>
            <a:r>
              <a:rPr lang="de-DE" err="1"/>
              <a:t>contact@delta-dao.com</a:t>
            </a:r>
            <a:endParaRPr lang="de-DE"/>
          </a:p>
        </p:txBody>
      </p:sp>
      <p:sp>
        <p:nvSpPr>
          <p:cNvPr id="17" name="Google Shape;26;p3">
            <a:extLst>
              <a:ext uri="{FF2B5EF4-FFF2-40B4-BE49-F238E27FC236}">
                <a16:creationId xmlns:a16="http://schemas.microsoft.com/office/drawing/2014/main" id="{C4B691BD-119E-4294-AD79-92477D4E31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" name="Google Shape;149;p26" descr="A picture containing logo&#10;&#10;Description automatically generated">
            <a:extLst>
              <a:ext uri="{FF2B5EF4-FFF2-40B4-BE49-F238E27FC236}">
                <a16:creationId xmlns:a16="http://schemas.microsoft.com/office/drawing/2014/main" id="{0213E64E-F7F8-4E97-8352-47003BF9831B}"/>
              </a:ext>
            </a:extLst>
          </p:cNvPr>
          <p:cNvPicPr preferRelativeResize="0"/>
          <p:nvPr userDrawn="1"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6420007"/>
            <a:ext cx="1419224" cy="258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95751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Le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Inhalt mit 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Bild mit Überschrif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Titel und vertikaler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kaler Titel u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preserve="1" userDrawn="1">
  <p:cSld name="Titel und Inhalt">
    <p:bg>
      <p:bgPr>
        <a:solidFill>
          <a:schemeClr val="tx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0C0F0843-DB0B-4029-8B88-FBE45404E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7"/>
          <a:stretch/>
        </p:blipFill>
        <p:spPr>
          <a:xfrm>
            <a:off x="-1" y="160307"/>
            <a:ext cx="12192001" cy="2108371"/>
          </a:xfrm>
          <a:prstGeom prst="rect">
            <a:avLst/>
          </a:prstGeom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451022" cy="13255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2228849" y="6356350"/>
            <a:ext cx="843915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|  GDPR-Compliant Data Economy Solutions  |  </a:t>
            </a:r>
            <a:r>
              <a:rPr lang="de-DE" err="1"/>
              <a:t>contact@delta-dao.com</a:t>
            </a:r>
            <a:endParaRPr lang="de-DE"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0668000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9;p26" descr="A picture containing logo&#10;&#10;Description automatically generated">
            <a:extLst>
              <a:ext uri="{FF2B5EF4-FFF2-40B4-BE49-F238E27FC236}">
                <a16:creationId xmlns:a16="http://schemas.microsoft.com/office/drawing/2014/main" id="{90B98D8B-7B26-46EF-BE7A-9F22385F0DF0}"/>
              </a:ext>
            </a:extLst>
          </p:cNvPr>
          <p:cNvPicPr preferRelativeResize="0"/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6420007"/>
            <a:ext cx="1419224" cy="25876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9DAA74B5-AA1F-4E03-AC14-E0529DF4BF33}"/>
              </a:ext>
            </a:extLst>
          </p:cNvPr>
          <p:cNvSpPr/>
          <p:nvPr userDrawn="1"/>
        </p:nvSpPr>
        <p:spPr>
          <a:xfrm>
            <a:off x="10289222" y="365125"/>
            <a:ext cx="1064578" cy="13255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D54B8C-8DF7-44D6-BE2E-A8BE1885DAA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9222" y="566574"/>
            <a:ext cx="922663" cy="922663"/>
          </a:xfrm>
          <a:prstGeom prst="rect">
            <a:avLst/>
          </a:prstGeom>
        </p:spPr>
      </p:pic>
      <p:sp>
        <p:nvSpPr>
          <p:cNvPr id="19" name="SmartArt-Platzhalter 2">
            <a:extLst>
              <a:ext uri="{FF2B5EF4-FFF2-40B4-BE49-F238E27FC236}">
                <a16:creationId xmlns:a16="http://schemas.microsoft.com/office/drawing/2014/main" id="{74494BFD-3D5E-4916-9B51-6220BF17F441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837566" y="1754345"/>
            <a:ext cx="10515600" cy="4422618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47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4534601E-BA3A-4107-B3CB-AF265D205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7"/>
          <a:stretch/>
        </p:blipFill>
        <p:spPr>
          <a:xfrm rot="-300000">
            <a:off x="1497106" y="2577397"/>
            <a:ext cx="10802472" cy="2108371"/>
          </a:xfrm>
          <a:prstGeom prst="rect">
            <a:avLst/>
          </a:prstGeom>
        </p:spPr>
      </p:pic>
      <p:sp>
        <p:nvSpPr>
          <p:cNvPr id="15" name="Google Shape;402;p30">
            <a:extLst>
              <a:ext uri="{FF2B5EF4-FFF2-40B4-BE49-F238E27FC236}">
                <a16:creationId xmlns:a16="http://schemas.microsoft.com/office/drawing/2014/main" id="{C830CA72-0B91-4148-85B9-6D5EA9535D2B}"/>
              </a:ext>
            </a:extLst>
          </p:cNvPr>
          <p:cNvSpPr txBox="1"/>
          <p:nvPr userDrawn="1"/>
        </p:nvSpPr>
        <p:spPr>
          <a:xfrm>
            <a:off x="747690" y="1840656"/>
            <a:ext cx="6291284" cy="72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C47E5"/>
                </a:solidFill>
                <a:latin typeface="Calibri"/>
                <a:ea typeface="Calibri"/>
                <a:cs typeface="Calibri"/>
                <a:sym typeface="Calibri"/>
              </a:rPr>
              <a:t>Building towards a decentralized data economy. Powered by Ocean Protocol.</a:t>
            </a:r>
            <a:endParaRPr>
              <a:solidFill>
                <a:srgbClr val="1C47E5"/>
              </a:solidFill>
            </a:endParaRPr>
          </a:p>
        </p:txBody>
      </p:sp>
      <p:sp>
        <p:nvSpPr>
          <p:cNvPr id="16" name="Google Shape;404;p30">
            <a:extLst>
              <a:ext uri="{FF2B5EF4-FFF2-40B4-BE49-F238E27FC236}">
                <a16:creationId xmlns:a16="http://schemas.microsoft.com/office/drawing/2014/main" id="{15C4B400-B641-4527-836B-7C58BA42DAC1}"/>
              </a:ext>
            </a:extLst>
          </p:cNvPr>
          <p:cNvSpPr txBox="1"/>
          <p:nvPr userDrawn="1"/>
        </p:nvSpPr>
        <p:spPr>
          <a:xfrm>
            <a:off x="747691" y="2702846"/>
            <a:ext cx="3704566" cy="3776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de" sz="2000" b="1">
                <a:solidFill>
                  <a:schemeClr val="lt1"/>
                </a:solidFill>
                <a:latin typeface="Calibri"/>
                <a:cs typeface="Calibri"/>
              </a:rPr>
              <a:t>deltaDAO AG</a:t>
            </a:r>
            <a:br>
              <a:rPr lang="de" sz="2000">
                <a:solidFill>
                  <a:schemeClr val="lt1"/>
                </a:solidFill>
                <a:latin typeface="Calibri"/>
                <a:cs typeface="Calibri"/>
              </a:rPr>
            </a:br>
            <a:r>
              <a:rPr lang="de-DE" sz="200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Geibelstraße</a:t>
            </a:r>
            <a:r>
              <a:rPr lang="de-DE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46b</a:t>
            </a:r>
            <a:br>
              <a:rPr lang="de-DE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de-DE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22303 Hamburg</a:t>
            </a:r>
            <a:br>
              <a:rPr lang="de-DE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de-DE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Germany</a:t>
            </a:r>
            <a:endParaRPr lang="de" sz="2000">
              <a:solidFill>
                <a:schemeClr val="lt1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800"/>
              </a:spcBef>
            </a:pPr>
            <a:endParaRPr lang="de" sz="2000">
              <a:solidFill>
                <a:schemeClr val="lt1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de" sz="2000">
                <a:solidFill>
                  <a:schemeClr val="lt1"/>
                </a:solidFill>
                <a:latin typeface="Calibri"/>
                <a:cs typeface="Calibri"/>
              </a:rPr>
              <a:t>Website      https://delta-dao.com </a:t>
            </a:r>
            <a:endParaRPr lang="en-US" sz="2000">
              <a:solidFill>
                <a:schemeClr val="lt1"/>
              </a:solidFill>
            </a:endParaRP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de" sz="2000">
                <a:solidFill>
                  <a:schemeClr val="lt1"/>
                </a:solidFill>
                <a:latin typeface="Calibri"/>
                <a:cs typeface="Calibri"/>
              </a:rPr>
              <a:t>Mail             contact@delta-dao.com</a:t>
            </a:r>
            <a:endParaRPr lang="en-US" sz="2000">
              <a:solidFill>
                <a:schemeClr val="lt1"/>
              </a:solidFill>
            </a:endParaRP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de" sz="2000">
                <a:solidFill>
                  <a:schemeClr val="lt1"/>
                </a:solidFill>
                <a:latin typeface="Calibri"/>
                <a:cs typeface="Calibri"/>
              </a:rPr>
              <a:t>Twitter       @deltadao</a:t>
            </a:r>
            <a:endParaRPr lang="en-US" sz="2000">
              <a:solidFill>
                <a:schemeClr val="lt1"/>
              </a:solidFill>
            </a:endParaRP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de" sz="2000">
                <a:solidFill>
                  <a:schemeClr val="lt1"/>
                </a:solidFill>
                <a:latin typeface="Calibri"/>
                <a:cs typeface="Calibri"/>
              </a:rPr>
              <a:t>LinkedIn     deltadao</a:t>
            </a:r>
            <a:endParaRPr lang="en-US" sz="2000">
              <a:solidFill>
                <a:schemeClr val="lt1"/>
              </a:solidFill>
            </a:endParaRP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de" sz="2000">
                <a:solidFill>
                  <a:schemeClr val="lt1"/>
                </a:solidFill>
                <a:latin typeface="Calibri"/>
                <a:cs typeface="Calibri"/>
              </a:rPr>
              <a:t>YouTube    deltaDAO</a:t>
            </a:r>
            <a:endParaRPr lang="de" sz="2000">
              <a:solidFill>
                <a:schemeClr val="lt1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26886BB-A51A-458B-883C-C4A4C430C733}"/>
              </a:ext>
            </a:extLst>
          </p:cNvPr>
          <p:cNvCxnSpPr/>
          <p:nvPr userDrawn="1"/>
        </p:nvCxnSpPr>
        <p:spPr>
          <a:xfrm>
            <a:off x="4455459" y="2810435"/>
            <a:ext cx="1" cy="3325906"/>
          </a:xfrm>
          <a:prstGeom prst="straightConnector1">
            <a:avLst/>
          </a:prstGeom>
          <a:ln w="12700">
            <a:solidFill>
              <a:srgbClr val="1C47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DC2C9A1A-306F-7645-8097-783B1E3A4D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690" y="378659"/>
            <a:ext cx="4344949" cy="13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0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elfoli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Titel und Inhal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Zwei Inhalt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Abschnitts-&#10;überschrif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9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Vergleich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b="1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 b="1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74" r:id="rId2"/>
    <p:sldLayoutId id="2147483675" r:id="rId3"/>
    <p:sldLayoutId id="2147483673" r:id="rId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1485CA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79" r:id="rId3"/>
    <p:sldLayoutId id="2147483680" r:id="rId4"/>
    <p:sldLayoutId id="2147483681" r:id="rId5"/>
    <p:sldLayoutId id="2147483655" r:id="rId6"/>
    <p:sldLayoutId id="2147483682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hyperlink" Target="https://choosealicense.com/licenses/cc-by-4.0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18/10/relationships/comments" Target="../comments/modernComment_1ED_DE37767.xm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hyperlink" Target="https://choosealicense.com/licenses/cc-by-4.0/" TargetMode="Externa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4337/9781800885530" TargetMode="External"/><Relationship Id="rId3" Type="http://schemas.microsoft.com/office/2018/10/relationships/comments" Target="../comments/modernComment_1EE_ECA06833.xm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hyperlink" Target="https://choosealicense.com/licenses/cc-by-4.0/" TargetMode="External"/><Relationship Id="rId4" Type="http://schemas.openxmlformats.org/officeDocument/2006/relationships/image" Target="../media/image13.tiff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EF_290474D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hyperlink" Target="https://choosealicense.com/licenses/cc-by-4.0/" TargetMode="Externa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6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jpe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7.jpe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hoosealicense.com/licenses/cc-by-4.0/" TargetMode="External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13.tiff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4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8.jpe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hyperlink" Target="https://choosealicense.com/licenses/cc-by-4.0/" TargetMode="External"/><Relationship Id="rId26" Type="http://schemas.openxmlformats.org/officeDocument/2006/relationships/image" Target="../media/image110.png"/><Relationship Id="rId3" Type="http://schemas.microsoft.com/office/2018/10/relationships/comments" Target="../comments/modernComment_1F1_5869B45E.xml"/><Relationship Id="rId21" Type="http://schemas.openxmlformats.org/officeDocument/2006/relationships/image" Target="../media/image105.pn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103.svg"/><Relationship Id="rId25" Type="http://schemas.openxmlformats.org/officeDocument/2006/relationships/image" Target="../media/image109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02.png"/><Relationship Id="rId20" Type="http://schemas.microsoft.com/office/2007/relationships/hdphoto" Target="../media/hdphoto7.wdp"/><Relationship Id="rId29" Type="http://schemas.openxmlformats.org/officeDocument/2006/relationships/image" Target="../media/image113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24" Type="http://schemas.openxmlformats.org/officeDocument/2006/relationships/image" Target="../media/image108.svg"/><Relationship Id="rId5" Type="http://schemas.openxmlformats.org/officeDocument/2006/relationships/image" Target="../media/image91.svg"/><Relationship Id="rId15" Type="http://schemas.openxmlformats.org/officeDocument/2006/relationships/image" Target="../media/image101.svg"/><Relationship Id="rId23" Type="http://schemas.openxmlformats.org/officeDocument/2006/relationships/image" Target="../media/image107.png"/><Relationship Id="rId28" Type="http://schemas.openxmlformats.org/officeDocument/2006/relationships/image" Target="../media/image112.png"/><Relationship Id="rId10" Type="http://schemas.openxmlformats.org/officeDocument/2006/relationships/image" Target="../media/image96.png"/><Relationship Id="rId19" Type="http://schemas.openxmlformats.org/officeDocument/2006/relationships/image" Target="../media/image104.png"/><Relationship Id="rId31" Type="http://schemas.openxmlformats.org/officeDocument/2006/relationships/image" Target="../media/image115.svg"/><Relationship Id="rId4" Type="http://schemas.openxmlformats.org/officeDocument/2006/relationships/image" Target="../media/image90.png"/><Relationship Id="rId9" Type="http://schemas.openxmlformats.org/officeDocument/2006/relationships/image" Target="../media/image95.svg"/><Relationship Id="rId14" Type="http://schemas.openxmlformats.org/officeDocument/2006/relationships/image" Target="../media/image100.png"/><Relationship Id="rId22" Type="http://schemas.openxmlformats.org/officeDocument/2006/relationships/image" Target="../media/image106.svg"/><Relationship Id="rId27" Type="http://schemas.openxmlformats.org/officeDocument/2006/relationships/image" Target="../media/image111.svg"/><Relationship Id="rId30" Type="http://schemas.openxmlformats.org/officeDocument/2006/relationships/image" Target="../media/image114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.bin"/><Relationship Id="rId18" Type="http://schemas.openxmlformats.org/officeDocument/2006/relationships/oleObject" Target="../embeddings/oleObject6.bin"/><Relationship Id="rId26" Type="http://schemas.openxmlformats.org/officeDocument/2006/relationships/image" Target="../media/image130.png"/><Relationship Id="rId39" Type="http://schemas.openxmlformats.org/officeDocument/2006/relationships/image" Target="../media/image139.svg"/><Relationship Id="rId21" Type="http://schemas.openxmlformats.org/officeDocument/2006/relationships/image" Target="../media/image127.svg"/><Relationship Id="rId34" Type="http://schemas.openxmlformats.org/officeDocument/2006/relationships/image" Target="../media/image134.png"/><Relationship Id="rId42" Type="http://schemas.openxmlformats.org/officeDocument/2006/relationships/image" Target="../media/image142.png"/><Relationship Id="rId47" Type="http://schemas.openxmlformats.org/officeDocument/2006/relationships/image" Target="../media/image145.svg"/><Relationship Id="rId50" Type="http://schemas.openxmlformats.org/officeDocument/2006/relationships/image" Target="../media/image148.png"/><Relationship Id="rId55" Type="http://schemas.openxmlformats.org/officeDocument/2006/relationships/image" Target="../media/image152.png"/><Relationship Id="rId7" Type="http://schemas.openxmlformats.org/officeDocument/2006/relationships/image" Target="../media/image125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20.wmf"/><Relationship Id="rId29" Type="http://schemas.openxmlformats.org/officeDocument/2006/relationships/image" Target="../media/image123.wmf"/><Relationship Id="rId11" Type="http://schemas.openxmlformats.org/officeDocument/2006/relationships/oleObject" Target="../embeddings/oleObject3.bin"/><Relationship Id="rId24" Type="http://schemas.openxmlformats.org/officeDocument/2006/relationships/image" Target="../media/image128.png"/><Relationship Id="rId32" Type="http://schemas.openxmlformats.org/officeDocument/2006/relationships/image" Target="../media/image24.png"/><Relationship Id="rId37" Type="http://schemas.openxmlformats.org/officeDocument/2006/relationships/image" Target="../media/image137.svg"/><Relationship Id="rId40" Type="http://schemas.openxmlformats.org/officeDocument/2006/relationships/image" Target="../media/image140.png"/><Relationship Id="rId45" Type="http://schemas.openxmlformats.org/officeDocument/2006/relationships/image" Target="../media/image124.wmf"/><Relationship Id="rId53" Type="http://schemas.openxmlformats.org/officeDocument/2006/relationships/image" Target="../media/image16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17.wmf"/><Relationship Id="rId19" Type="http://schemas.openxmlformats.org/officeDocument/2006/relationships/image" Target="../media/image121.wmf"/><Relationship Id="rId31" Type="http://schemas.openxmlformats.org/officeDocument/2006/relationships/image" Target="../media/image133.svg"/><Relationship Id="rId44" Type="http://schemas.openxmlformats.org/officeDocument/2006/relationships/oleObject" Target="../embeddings/oleObject9.bin"/><Relationship Id="rId52" Type="http://schemas.openxmlformats.org/officeDocument/2006/relationships/image" Target="../media/image150.svg"/><Relationship Id="rId4" Type="http://schemas.microsoft.com/office/2018/10/relationships/comments" Target="../comments/modernComment_1DC_D9807161.xml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19.wmf"/><Relationship Id="rId22" Type="http://schemas.openxmlformats.org/officeDocument/2006/relationships/oleObject" Target="../embeddings/oleObject7.bin"/><Relationship Id="rId27" Type="http://schemas.openxmlformats.org/officeDocument/2006/relationships/image" Target="../media/image131.svg"/><Relationship Id="rId30" Type="http://schemas.openxmlformats.org/officeDocument/2006/relationships/image" Target="../media/image132.png"/><Relationship Id="rId35" Type="http://schemas.openxmlformats.org/officeDocument/2006/relationships/image" Target="../media/image135.svg"/><Relationship Id="rId43" Type="http://schemas.openxmlformats.org/officeDocument/2006/relationships/image" Target="../media/image143.svg"/><Relationship Id="rId48" Type="http://schemas.openxmlformats.org/officeDocument/2006/relationships/image" Target="../media/image146.png"/><Relationship Id="rId56" Type="http://schemas.openxmlformats.org/officeDocument/2006/relationships/image" Target="../media/image45.png"/><Relationship Id="rId8" Type="http://schemas.microsoft.com/office/2007/relationships/hdphoto" Target="../media/hdphoto8.wdp"/><Relationship Id="rId51" Type="http://schemas.openxmlformats.org/officeDocument/2006/relationships/image" Target="../media/image149.svg"/><Relationship Id="rId3" Type="http://schemas.openxmlformats.org/officeDocument/2006/relationships/notesSlide" Target="../notesSlides/notesSlide16.xml"/><Relationship Id="rId12" Type="http://schemas.openxmlformats.org/officeDocument/2006/relationships/image" Target="../media/image118.wmf"/><Relationship Id="rId17" Type="http://schemas.openxmlformats.org/officeDocument/2006/relationships/hyperlink" Target="https://choosealicense.com/licenses/cc-by-4.0/" TargetMode="External"/><Relationship Id="rId25" Type="http://schemas.openxmlformats.org/officeDocument/2006/relationships/image" Target="../media/image129.svg"/><Relationship Id="rId33" Type="http://schemas.openxmlformats.org/officeDocument/2006/relationships/image" Target="../media/image25.svg"/><Relationship Id="rId38" Type="http://schemas.openxmlformats.org/officeDocument/2006/relationships/image" Target="../media/image138.png"/><Relationship Id="rId46" Type="http://schemas.openxmlformats.org/officeDocument/2006/relationships/image" Target="../media/image144.png"/><Relationship Id="rId20" Type="http://schemas.openxmlformats.org/officeDocument/2006/relationships/image" Target="../media/image126.png"/><Relationship Id="rId41" Type="http://schemas.openxmlformats.org/officeDocument/2006/relationships/image" Target="../media/image141.svg"/><Relationship Id="rId54" Type="http://schemas.openxmlformats.org/officeDocument/2006/relationships/image" Target="../media/image151.sv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6.wmf"/><Relationship Id="rId15" Type="http://schemas.openxmlformats.org/officeDocument/2006/relationships/oleObject" Target="../embeddings/oleObject5.bin"/><Relationship Id="rId23" Type="http://schemas.openxmlformats.org/officeDocument/2006/relationships/image" Target="../media/image122.wmf"/><Relationship Id="rId28" Type="http://schemas.openxmlformats.org/officeDocument/2006/relationships/oleObject" Target="../embeddings/oleObject8.bin"/><Relationship Id="rId36" Type="http://schemas.openxmlformats.org/officeDocument/2006/relationships/image" Target="../media/image136.png"/><Relationship Id="rId49" Type="http://schemas.openxmlformats.org/officeDocument/2006/relationships/image" Target="../media/image14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18/10/relationships/comments" Target="../comments/modernComment_1DE_66EFFD53.xml"/><Relationship Id="rId7" Type="http://schemas.openxmlformats.org/officeDocument/2006/relationships/hyperlink" Target="https://choosealicense.com/licenses/cc-by-4.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17.svg"/><Relationship Id="rId26" Type="http://schemas.openxmlformats.org/officeDocument/2006/relationships/image" Target="../media/image19.svg"/><Relationship Id="rId3" Type="http://schemas.microsoft.com/office/2018/10/relationships/comments" Target="../comments/modernComment_1E9_E3D2984B.xml"/><Relationship Id="rId21" Type="http://schemas.openxmlformats.org/officeDocument/2006/relationships/image" Target="../media/image37.png"/><Relationship Id="rId7" Type="http://schemas.openxmlformats.org/officeDocument/2006/relationships/image" Target="../media/image47.svg"/><Relationship Id="rId12" Type="http://schemas.openxmlformats.org/officeDocument/2006/relationships/image" Target="../media/image49.svg"/><Relationship Id="rId17" Type="http://schemas.openxmlformats.org/officeDocument/2006/relationships/image" Target="../media/image16.png"/><Relationship Id="rId25" Type="http://schemas.openxmlformats.org/officeDocument/2006/relationships/image" Target="../media/image18.png"/><Relationship Id="rId3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3.svg"/><Relationship Id="rId20" Type="http://schemas.openxmlformats.org/officeDocument/2006/relationships/image" Target="../media/image36.sv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15.svg"/><Relationship Id="rId24" Type="http://schemas.openxmlformats.org/officeDocument/2006/relationships/image" Target="../media/image27.svg"/><Relationship Id="rId32" Type="http://schemas.openxmlformats.org/officeDocument/2006/relationships/image" Target="../media/image55.svg"/><Relationship Id="rId5" Type="http://schemas.openxmlformats.org/officeDocument/2006/relationships/hyperlink" Target="https://choosealicense.com/licenses/cc-by-4.0/" TargetMode="External"/><Relationship Id="rId15" Type="http://schemas.openxmlformats.org/officeDocument/2006/relationships/image" Target="../media/image52.png"/><Relationship Id="rId23" Type="http://schemas.openxmlformats.org/officeDocument/2006/relationships/image" Target="../media/image26.png"/><Relationship Id="rId28" Type="http://schemas.openxmlformats.org/officeDocument/2006/relationships/image" Target="../media/image44.svg"/><Relationship Id="rId10" Type="http://schemas.openxmlformats.org/officeDocument/2006/relationships/image" Target="../media/image14.png"/><Relationship Id="rId19" Type="http://schemas.openxmlformats.org/officeDocument/2006/relationships/image" Target="../media/image35.png"/><Relationship Id="rId31" Type="http://schemas.openxmlformats.org/officeDocument/2006/relationships/image" Target="../media/image54.png"/><Relationship Id="rId4" Type="http://schemas.openxmlformats.org/officeDocument/2006/relationships/image" Target="../media/image13.tiff"/><Relationship Id="rId9" Type="http://schemas.openxmlformats.org/officeDocument/2006/relationships/image" Target="../media/image48.svg"/><Relationship Id="rId14" Type="http://schemas.openxmlformats.org/officeDocument/2006/relationships/image" Target="../media/image51.svg"/><Relationship Id="rId22" Type="http://schemas.openxmlformats.org/officeDocument/2006/relationships/image" Target="../media/image38.svg"/><Relationship Id="rId27" Type="http://schemas.openxmlformats.org/officeDocument/2006/relationships/image" Target="../media/image43.png"/><Relationship Id="rId30" Type="http://schemas.openxmlformats.org/officeDocument/2006/relationships/image" Target="../media/image42.svg"/><Relationship Id="rId8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26" Type="http://schemas.openxmlformats.org/officeDocument/2006/relationships/image" Target="../media/image32.png"/><Relationship Id="rId39" Type="http://schemas.microsoft.com/office/2007/relationships/hdphoto" Target="../media/hdphoto6.wdp"/><Relationship Id="rId21" Type="http://schemas.microsoft.com/office/2007/relationships/hdphoto" Target="../media/hdphoto2.wdp"/><Relationship Id="rId34" Type="http://schemas.openxmlformats.org/officeDocument/2006/relationships/image" Target="../media/image39.png"/><Relationship Id="rId42" Type="http://schemas.openxmlformats.org/officeDocument/2006/relationships/image" Target="../media/image4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svg"/><Relationship Id="rId20" Type="http://schemas.microsoft.com/office/2007/relationships/hdphoto" Target="../media/hdphoto1.wdp"/><Relationship Id="rId29" Type="http://schemas.openxmlformats.org/officeDocument/2006/relationships/image" Target="../media/image34.svg"/><Relationship Id="rId41" Type="http://schemas.openxmlformats.org/officeDocument/2006/relationships/image" Target="../media/image44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24" Type="http://schemas.openxmlformats.org/officeDocument/2006/relationships/image" Target="../media/image30.png"/><Relationship Id="rId32" Type="http://schemas.openxmlformats.org/officeDocument/2006/relationships/image" Target="../media/image37.png"/><Relationship Id="rId37" Type="http://schemas.openxmlformats.org/officeDocument/2006/relationships/image" Target="../media/image42.svg"/><Relationship Id="rId40" Type="http://schemas.openxmlformats.org/officeDocument/2006/relationships/image" Target="../media/image4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microsoft.com/office/2007/relationships/hdphoto" Target="../media/hdphoto3.wdp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31" Type="http://schemas.openxmlformats.org/officeDocument/2006/relationships/image" Target="../media/image36.svg"/><Relationship Id="rId4" Type="http://schemas.openxmlformats.org/officeDocument/2006/relationships/image" Target="../media/image13.tiff"/><Relationship Id="rId9" Type="http://schemas.openxmlformats.org/officeDocument/2006/relationships/image" Target="../media/image18.png"/><Relationship Id="rId14" Type="http://schemas.openxmlformats.org/officeDocument/2006/relationships/image" Target="../media/image23.svg"/><Relationship Id="rId22" Type="http://schemas.openxmlformats.org/officeDocument/2006/relationships/image" Target="../media/image29.png"/><Relationship Id="rId27" Type="http://schemas.microsoft.com/office/2007/relationships/hdphoto" Target="../media/hdphoto4.wdp"/><Relationship Id="rId30" Type="http://schemas.openxmlformats.org/officeDocument/2006/relationships/image" Target="../media/image35.png"/><Relationship Id="rId35" Type="http://schemas.openxmlformats.org/officeDocument/2006/relationships/image" Target="../media/image40.svg"/><Relationship Id="rId8" Type="http://schemas.openxmlformats.org/officeDocument/2006/relationships/image" Target="../media/image17.svg"/><Relationship Id="rId3" Type="http://schemas.microsoft.com/office/2018/10/relationships/comments" Target="../comments/modernComment_1EA_5F82A36E.xml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5" Type="http://schemas.openxmlformats.org/officeDocument/2006/relationships/image" Target="../media/image31.svg"/><Relationship Id="rId33" Type="http://schemas.openxmlformats.org/officeDocument/2006/relationships/image" Target="../media/image38.svg"/><Relationship Id="rId38" Type="http://schemas.microsoft.com/office/2007/relationships/hdphoto" Target="../media/hdphoto5.wdp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7.svg"/><Relationship Id="rId18" Type="http://schemas.openxmlformats.org/officeDocument/2006/relationships/image" Target="../media/image16.png"/><Relationship Id="rId26" Type="http://schemas.openxmlformats.org/officeDocument/2006/relationships/image" Target="../media/image22.png"/><Relationship Id="rId39" Type="http://schemas.openxmlformats.org/officeDocument/2006/relationships/image" Target="../media/image168.svg"/><Relationship Id="rId21" Type="http://schemas.openxmlformats.org/officeDocument/2006/relationships/image" Target="../media/image158.svg"/><Relationship Id="rId34" Type="http://schemas.openxmlformats.org/officeDocument/2006/relationships/image" Target="../media/image24.png"/><Relationship Id="rId7" Type="http://schemas.microsoft.com/office/2007/relationships/hdphoto" Target="../media/hdphoto9.wdp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0.png"/><Relationship Id="rId20" Type="http://schemas.openxmlformats.org/officeDocument/2006/relationships/image" Target="../media/image50.png"/><Relationship Id="rId29" Type="http://schemas.openxmlformats.org/officeDocument/2006/relationships/image" Target="../media/image163.sv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11" Type="http://schemas.openxmlformats.org/officeDocument/2006/relationships/image" Target="../media/image15.svg"/><Relationship Id="rId24" Type="http://schemas.openxmlformats.org/officeDocument/2006/relationships/image" Target="../media/image161.png"/><Relationship Id="rId32" Type="http://schemas.openxmlformats.org/officeDocument/2006/relationships/image" Target="../media/image32.png"/><Relationship Id="rId37" Type="http://schemas.openxmlformats.org/officeDocument/2006/relationships/image" Target="../media/image166.svg"/><Relationship Id="rId40" Type="http://schemas.openxmlformats.org/officeDocument/2006/relationships/image" Target="../media/image169.svg"/><Relationship Id="rId5" Type="http://schemas.openxmlformats.org/officeDocument/2006/relationships/hyperlink" Target="https://choosealicense.com/licenses/cc-by-4.0/" TargetMode="External"/><Relationship Id="rId15" Type="http://schemas.openxmlformats.org/officeDocument/2006/relationships/image" Target="../media/image53.svg"/><Relationship Id="rId23" Type="http://schemas.openxmlformats.org/officeDocument/2006/relationships/image" Target="../media/image160.svg"/><Relationship Id="rId28" Type="http://schemas.openxmlformats.org/officeDocument/2006/relationships/image" Target="../media/image26.png"/><Relationship Id="rId36" Type="http://schemas.openxmlformats.org/officeDocument/2006/relationships/image" Target="../media/image165.png"/><Relationship Id="rId10" Type="http://schemas.openxmlformats.org/officeDocument/2006/relationships/image" Target="../media/image14.png"/><Relationship Id="rId19" Type="http://schemas.openxmlformats.org/officeDocument/2006/relationships/image" Target="../media/image17.svg"/><Relationship Id="rId31" Type="http://schemas.openxmlformats.org/officeDocument/2006/relationships/image" Target="../media/image19.svg"/><Relationship Id="rId4" Type="http://schemas.openxmlformats.org/officeDocument/2006/relationships/image" Target="../media/image13.tiff"/><Relationship Id="rId9" Type="http://schemas.openxmlformats.org/officeDocument/2006/relationships/image" Target="../media/image44.svg"/><Relationship Id="rId14" Type="http://schemas.openxmlformats.org/officeDocument/2006/relationships/image" Target="../media/image52.png"/><Relationship Id="rId22" Type="http://schemas.openxmlformats.org/officeDocument/2006/relationships/image" Target="../media/image159.png"/><Relationship Id="rId27" Type="http://schemas.openxmlformats.org/officeDocument/2006/relationships/image" Target="../media/image23.svg"/><Relationship Id="rId30" Type="http://schemas.openxmlformats.org/officeDocument/2006/relationships/image" Target="../media/image18.png"/><Relationship Id="rId35" Type="http://schemas.openxmlformats.org/officeDocument/2006/relationships/image" Target="../media/image164.svg"/><Relationship Id="rId8" Type="http://schemas.openxmlformats.org/officeDocument/2006/relationships/image" Target="../media/image43.png"/><Relationship Id="rId3" Type="http://schemas.microsoft.com/office/2018/10/relationships/comments" Target="../comments/modernComment_1E1_EB944E86.xml"/><Relationship Id="rId12" Type="http://schemas.openxmlformats.org/officeDocument/2006/relationships/image" Target="../media/image156.png"/><Relationship Id="rId17" Type="http://schemas.openxmlformats.org/officeDocument/2006/relationships/image" Target="../media/image48.svg"/><Relationship Id="rId25" Type="http://schemas.openxmlformats.org/officeDocument/2006/relationships/image" Target="../media/image162.svg"/><Relationship Id="rId33" Type="http://schemas.microsoft.com/office/2007/relationships/hdphoto" Target="../media/hdphoto10.wdp"/><Relationship Id="rId38" Type="http://schemas.openxmlformats.org/officeDocument/2006/relationships/image" Target="../media/image167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microsoft.com/office/2007/relationships/hdphoto" Target="../media/hdphoto5.wdp"/><Relationship Id="rId39" Type="http://schemas.microsoft.com/office/2007/relationships/hdphoto" Target="../media/hdphoto15.wdp"/><Relationship Id="rId21" Type="http://schemas.microsoft.com/office/2007/relationships/hdphoto" Target="../media/hdphoto12.wdp"/><Relationship Id="rId34" Type="http://schemas.openxmlformats.org/officeDocument/2006/relationships/image" Target="../media/image38.svg"/><Relationship Id="rId42" Type="http://schemas.openxmlformats.org/officeDocument/2006/relationships/image" Target="../media/image44.sv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6.png"/><Relationship Id="rId20" Type="http://schemas.microsoft.com/office/2007/relationships/hdphoto" Target="../media/hdphoto2.wdp"/><Relationship Id="rId29" Type="http://schemas.openxmlformats.org/officeDocument/2006/relationships/image" Target="../media/image33.png"/><Relationship Id="rId41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image" Target="../media/image30.png"/><Relationship Id="rId32" Type="http://schemas.openxmlformats.org/officeDocument/2006/relationships/image" Target="../media/image36.svg"/><Relationship Id="rId37" Type="http://schemas.openxmlformats.org/officeDocument/2006/relationships/image" Target="../media/image41.png"/><Relationship Id="rId40" Type="http://schemas.microsoft.com/office/2007/relationships/hdphoto" Target="../media/hdphoto16.wdp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23" Type="http://schemas.microsoft.com/office/2007/relationships/hdphoto" Target="../media/hdphoto13.wdp"/><Relationship Id="rId28" Type="http://schemas.microsoft.com/office/2007/relationships/hdphoto" Target="../media/hdphoto14.wdp"/><Relationship Id="rId36" Type="http://schemas.openxmlformats.org/officeDocument/2006/relationships/image" Target="../media/image40.svg"/><Relationship Id="rId10" Type="http://schemas.openxmlformats.org/officeDocument/2006/relationships/image" Target="../media/image20.png"/><Relationship Id="rId19" Type="http://schemas.microsoft.com/office/2007/relationships/hdphoto" Target="../media/hdphoto11.wdp"/><Relationship Id="rId31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29.png"/><Relationship Id="rId27" Type="http://schemas.openxmlformats.org/officeDocument/2006/relationships/image" Target="../media/image32.png"/><Relationship Id="rId30" Type="http://schemas.openxmlformats.org/officeDocument/2006/relationships/image" Target="../media/image34.svg"/><Relationship Id="rId35" Type="http://schemas.openxmlformats.org/officeDocument/2006/relationships/image" Target="../media/image39.png"/><Relationship Id="rId43" Type="http://schemas.openxmlformats.org/officeDocument/2006/relationships/image" Target="../media/image45.png"/><Relationship Id="rId8" Type="http://schemas.openxmlformats.org/officeDocument/2006/relationships/image" Target="../media/image18.png"/><Relationship Id="rId3" Type="http://schemas.openxmlformats.org/officeDocument/2006/relationships/image" Target="../media/image13.tiff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1.svg"/><Relationship Id="rId33" Type="http://schemas.openxmlformats.org/officeDocument/2006/relationships/image" Target="../media/image37.png"/><Relationship Id="rId38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13.tiff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hyperlink" Target="https://choosealicense.com/licenses/cc-by-4.0/" TargetMode="External"/><Relationship Id="rId7" Type="http://schemas.openxmlformats.org/officeDocument/2006/relationships/hyperlink" Target="https://deltadao.medium.com/building-towards-a-decentralized-european-data-economy-a-minimal-viable-gaia-x-mvg-powered-by-2270048440d5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youtu.be/R49CXPTRamg" TargetMode="External"/><Relationship Id="rId5" Type="http://schemas.openxmlformats.org/officeDocument/2006/relationships/image" Target="../media/image171.png"/><Relationship Id="rId4" Type="http://schemas.openxmlformats.org/officeDocument/2006/relationships/hyperlink" Target="https://portal.minimal-gaia-x.eu/" TargetMode="External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73.png"/><Relationship Id="rId7" Type="http://schemas.openxmlformats.org/officeDocument/2006/relationships/hyperlink" Target="https://deltadao.medium.com/universitat-de-lleida-mvg-research-portal-9dfdc604ce82" TargetMode="External"/><Relationship Id="rId2" Type="http://schemas.microsoft.com/office/2018/10/relationships/comments" Target="../comments/modernComment_1C9_FDFBA3BA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udl.portal.minimal-gaia-x.eu/" TargetMode="External"/><Relationship Id="rId5" Type="http://schemas.openxmlformats.org/officeDocument/2006/relationships/hyperlink" Target="https://choosealicense.com/licenses/cc-by-4.0/" TargetMode="External"/><Relationship Id="rId4" Type="http://schemas.openxmlformats.org/officeDocument/2006/relationships/image" Target="../media/image13.tiff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3.tiff"/><Relationship Id="rId7" Type="http://schemas.openxmlformats.org/officeDocument/2006/relationships/hyperlink" Target="https://forever.portal.minimal-gaia-x.eu/" TargetMode="External"/><Relationship Id="rId2" Type="http://schemas.openxmlformats.org/officeDocument/2006/relationships/image" Target="../media/image174.tiff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eltadao.medium.com/privacy-preserving-business-analytics-powered-by-ocean-protocol-aa9749ed0cb5" TargetMode="External"/><Relationship Id="rId5" Type="http://schemas.openxmlformats.org/officeDocument/2006/relationships/image" Target="../media/image172.png"/><Relationship Id="rId4" Type="http://schemas.openxmlformats.org/officeDocument/2006/relationships/hyperlink" Target="https://choosealicense.com/licenses/cc-by-4.0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3.tiff"/><Relationship Id="rId7" Type="http://schemas.openxmlformats.org/officeDocument/2006/relationships/hyperlink" Target="https://deltadao.medium.com/gaia-x-hackathon-safefbdc-contributed-a-use-case-to-the-compute-to-data-dlt-track-and-the-a9dd03909055" TargetMode="Externa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5" Type="http://schemas.openxmlformats.org/officeDocument/2006/relationships/hyperlink" Target="https://safefbdc.portal.minimal-gaia-x.eu/" TargetMode="External"/><Relationship Id="rId4" Type="http://schemas.openxmlformats.org/officeDocument/2006/relationships/hyperlink" Target="https://choosealicense.com/licenses/cc-by-4.0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3.tiff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79.png"/><Relationship Id="rId12" Type="http://schemas.openxmlformats.org/officeDocument/2006/relationships/image" Target="../media/image184.svg"/><Relationship Id="rId17" Type="http://schemas.openxmlformats.org/officeDocument/2006/relationships/image" Target="../media/image45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24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hyperlink" Target="https://choosealicense.com/licenses/cc-by-4.0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hyperlink" Target="https://choosealicense.com/licenses/cc-by-4.0/" TargetMode="External"/><Relationship Id="rId7" Type="http://schemas.openxmlformats.org/officeDocument/2006/relationships/hyperlink" Target="https://youtu.be/eAbnM5bfEMc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hyperlink" Target="https://catalogue.minimal-gaia-x.eu/" TargetMode="External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hoosealicense.com/licenses/cc-by-4.0/" TargetMode="External"/><Relationship Id="rId7" Type="http://schemas.openxmlformats.org/officeDocument/2006/relationships/image" Target="../media/image45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hyperlink" Target="https://exchangelog.minimal-gaia-x.eu/" TargetMode="Externa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17.svg"/><Relationship Id="rId26" Type="http://schemas.openxmlformats.org/officeDocument/2006/relationships/image" Target="../media/image19.svg"/><Relationship Id="rId3" Type="http://schemas.microsoft.com/office/2018/10/relationships/comments" Target="../comments/modernComment_1EB_2A5F3962.xml"/><Relationship Id="rId21" Type="http://schemas.openxmlformats.org/officeDocument/2006/relationships/image" Target="../media/image37.png"/><Relationship Id="rId7" Type="http://schemas.openxmlformats.org/officeDocument/2006/relationships/image" Target="../media/image47.svg"/><Relationship Id="rId12" Type="http://schemas.openxmlformats.org/officeDocument/2006/relationships/image" Target="../media/image49.svg"/><Relationship Id="rId17" Type="http://schemas.openxmlformats.org/officeDocument/2006/relationships/image" Target="../media/image16.png"/><Relationship Id="rId25" Type="http://schemas.openxmlformats.org/officeDocument/2006/relationships/image" Target="../media/image18.png"/><Relationship Id="rId3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3.svg"/><Relationship Id="rId20" Type="http://schemas.openxmlformats.org/officeDocument/2006/relationships/image" Target="../media/image36.sv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15.svg"/><Relationship Id="rId24" Type="http://schemas.openxmlformats.org/officeDocument/2006/relationships/image" Target="../media/image27.svg"/><Relationship Id="rId32" Type="http://schemas.openxmlformats.org/officeDocument/2006/relationships/image" Target="../media/image55.svg"/><Relationship Id="rId5" Type="http://schemas.openxmlformats.org/officeDocument/2006/relationships/hyperlink" Target="https://choosealicense.com/licenses/cc-by-4.0/" TargetMode="External"/><Relationship Id="rId15" Type="http://schemas.openxmlformats.org/officeDocument/2006/relationships/image" Target="../media/image52.png"/><Relationship Id="rId23" Type="http://schemas.openxmlformats.org/officeDocument/2006/relationships/image" Target="../media/image26.png"/><Relationship Id="rId28" Type="http://schemas.openxmlformats.org/officeDocument/2006/relationships/image" Target="../media/image44.svg"/><Relationship Id="rId10" Type="http://schemas.openxmlformats.org/officeDocument/2006/relationships/image" Target="../media/image14.png"/><Relationship Id="rId19" Type="http://schemas.openxmlformats.org/officeDocument/2006/relationships/image" Target="../media/image35.png"/><Relationship Id="rId31" Type="http://schemas.openxmlformats.org/officeDocument/2006/relationships/image" Target="../media/image54.png"/><Relationship Id="rId4" Type="http://schemas.openxmlformats.org/officeDocument/2006/relationships/image" Target="../media/image13.tiff"/><Relationship Id="rId9" Type="http://schemas.openxmlformats.org/officeDocument/2006/relationships/image" Target="../media/image48.svg"/><Relationship Id="rId14" Type="http://schemas.openxmlformats.org/officeDocument/2006/relationships/image" Target="../media/image51.svg"/><Relationship Id="rId22" Type="http://schemas.openxmlformats.org/officeDocument/2006/relationships/image" Target="../media/image38.svg"/><Relationship Id="rId27" Type="http://schemas.openxmlformats.org/officeDocument/2006/relationships/image" Target="../media/image43.png"/><Relationship Id="rId30" Type="http://schemas.openxmlformats.org/officeDocument/2006/relationships/image" Target="../media/image42.svg"/><Relationship Id="rId8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tiff"/><Relationship Id="rId7" Type="http://schemas.openxmlformats.org/officeDocument/2006/relationships/hyperlink" Target="https://oceanprotocol.com/ar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reativecommons.org/licenses/by-sa/4.0/" TargetMode="External"/><Relationship Id="rId5" Type="http://schemas.openxmlformats.org/officeDocument/2006/relationships/image" Target="../media/image7.svg"/><Relationship Id="rId4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5.png"/><Relationship Id="rId4" Type="http://schemas.openxmlformats.org/officeDocument/2006/relationships/hyperlink" Target="https://choosealicense.com/licenses/cc-by-4.0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18/10/relationships/comments" Target="../comments/modernComment_1C4_F5BF0E71.xml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45.png"/><Relationship Id="rId4" Type="http://schemas.openxmlformats.org/officeDocument/2006/relationships/image" Target="../media/image13.tiff"/><Relationship Id="rId9" Type="http://schemas.openxmlformats.org/officeDocument/2006/relationships/hyperlink" Target="https://choosealicense.com/licenses/cc-by-4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hyperlink" Target="https://choosealicense.com/licenses/cc-by-4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D9_419BE00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hyperlink" Target="https://choosealicense.com/licenses/cc-by-4.0/" TargetMode="External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E0_918314C8.xm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hyperlink" Target="https://choosealicense.com/licenses/cc-by-4.0/" TargetMode="Externa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E6_FC084CC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hyperlink" Target="https://choosealicense.com/licenses/cc-by-4.0/" TargetMode="Externa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9;p16">
            <a:extLst>
              <a:ext uri="{FF2B5EF4-FFF2-40B4-BE49-F238E27FC236}">
                <a16:creationId xmlns:a16="http://schemas.microsoft.com/office/drawing/2014/main" id="{29375CAE-D493-124C-B2FE-81EABF7C9A4F}"/>
              </a:ext>
            </a:extLst>
          </p:cNvPr>
          <p:cNvSpPr/>
          <p:nvPr/>
        </p:nvSpPr>
        <p:spPr>
          <a:xfrm>
            <a:off x="3940422" y="971630"/>
            <a:ext cx="7847267" cy="83099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none" lIns="36000" tIns="0" rIns="36000" bIns="0" anchor="ctr" anchorCtr="0">
            <a:spAutoFit/>
          </a:bodyPr>
          <a:lstStyle/>
          <a:p>
            <a:pPr algn="r"/>
            <a:r>
              <a:rPr lang="en-US" sz="5400" b="1" kern="1500" spc="210" dirty="0">
                <a:solidFill>
                  <a:schemeClr val="bg1"/>
                </a:solidFill>
                <a:latin typeface="Overpass Heavy"/>
              </a:rPr>
              <a:t>3rd Gaia-X hackathon</a:t>
            </a:r>
            <a:endParaRPr lang="en-US" sz="5400" b="1">
              <a:solidFill>
                <a:schemeClr val="bg1"/>
              </a:solidFill>
              <a:latin typeface="Overpass Heavy" pitchFamily="2" charset="77"/>
              <a:cs typeface="Calibri"/>
            </a:endParaRPr>
          </a:p>
        </p:txBody>
      </p:sp>
      <p:sp>
        <p:nvSpPr>
          <p:cNvPr id="6" name="Google Shape;129;p16">
            <a:extLst>
              <a:ext uri="{FF2B5EF4-FFF2-40B4-BE49-F238E27FC236}">
                <a16:creationId xmlns:a16="http://schemas.microsoft.com/office/drawing/2014/main" id="{9EF91574-B1AE-4344-8ECA-0EBB203B577B}"/>
              </a:ext>
            </a:extLst>
          </p:cNvPr>
          <p:cNvSpPr/>
          <p:nvPr/>
        </p:nvSpPr>
        <p:spPr>
          <a:xfrm>
            <a:off x="6645649" y="1821232"/>
            <a:ext cx="5142040" cy="830997"/>
          </a:xfrm>
          <a:prstGeom prst="roundRect">
            <a:avLst>
              <a:gd name="adj" fmla="val 0"/>
            </a:avLst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  <a:ln>
            <a:noFill/>
          </a:ln>
        </p:spPr>
        <p:txBody>
          <a:bodyPr spcFirstLastPara="1" wrap="none" lIns="36000" tIns="0" rIns="36000" bIns="0" anchor="ctr" anchorCtr="0">
            <a:spAutoFit/>
          </a:bodyPr>
          <a:lstStyle/>
          <a:p>
            <a:pPr algn="r"/>
            <a:r>
              <a:rPr lang="en-US" sz="5400" b="1" kern="1500" spc="210">
                <a:solidFill>
                  <a:schemeClr val="tx1"/>
                </a:solidFill>
                <a:latin typeface="Overpass Heavy"/>
                <a:cs typeface="Calibri"/>
              </a:rPr>
              <a:t>Bootstrapping</a:t>
            </a:r>
            <a:endParaRPr lang="en-US" sz="5400" b="1" kern="1500" spc="210">
              <a:solidFill>
                <a:schemeClr val="tx1"/>
              </a:solidFill>
              <a:latin typeface="Overpass Heavy" pitchFamily="2" charset="77"/>
              <a:cs typeface="Calibri"/>
            </a:endParaRPr>
          </a:p>
        </p:txBody>
      </p:sp>
      <p:sp>
        <p:nvSpPr>
          <p:cNvPr id="4" name="Google Shape;129;p16">
            <a:extLst>
              <a:ext uri="{FF2B5EF4-FFF2-40B4-BE49-F238E27FC236}">
                <a16:creationId xmlns:a16="http://schemas.microsoft.com/office/drawing/2014/main" id="{C8557C4D-1BA0-5BC2-5A77-6E7995DD5036}"/>
              </a:ext>
            </a:extLst>
          </p:cNvPr>
          <p:cNvSpPr/>
          <p:nvPr/>
        </p:nvSpPr>
        <p:spPr>
          <a:xfrm>
            <a:off x="4800959" y="2703681"/>
            <a:ext cx="6986730" cy="830997"/>
          </a:xfrm>
          <a:prstGeom prst="roundRect">
            <a:avLst>
              <a:gd name="adj" fmla="val 0"/>
            </a:avLst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  <a:ln>
            <a:noFill/>
          </a:ln>
        </p:spPr>
        <p:txBody>
          <a:bodyPr spcFirstLastPara="1" wrap="none" lIns="36000" tIns="0" rIns="36000" bIns="0" anchor="ctr" anchorCtr="0">
            <a:spAutoFit/>
          </a:bodyPr>
          <a:lstStyle/>
          <a:p>
            <a:pPr algn="r"/>
            <a:r>
              <a:rPr lang="en-US" sz="5400" b="1" kern="1500" spc="210">
                <a:solidFill>
                  <a:schemeClr val="tx1"/>
                </a:solidFill>
                <a:latin typeface="Overpass Heavy"/>
                <a:cs typeface="Calibri"/>
              </a:rPr>
              <a:t>Gaia-X Ecosystems</a:t>
            </a:r>
            <a:endParaRPr lang="en-US" sz="5400" b="1">
              <a:solidFill>
                <a:schemeClr val="tx1"/>
              </a:solidFill>
              <a:latin typeface="Overpass Heavy" pitchFamily="2" charset="77"/>
              <a:cs typeface="Calibri"/>
            </a:endParaRPr>
          </a:p>
        </p:txBody>
      </p:sp>
      <p:sp>
        <p:nvSpPr>
          <p:cNvPr id="7" name="Google Shape;404;p30">
            <a:extLst>
              <a:ext uri="{FF2B5EF4-FFF2-40B4-BE49-F238E27FC236}">
                <a16:creationId xmlns:a16="http://schemas.microsoft.com/office/drawing/2014/main" id="{AEDE0366-4CC0-C644-B6AF-7CE1B16686C3}"/>
              </a:ext>
            </a:extLst>
          </p:cNvPr>
          <p:cNvSpPr txBox="1"/>
          <p:nvPr/>
        </p:nvSpPr>
        <p:spPr>
          <a:xfrm>
            <a:off x="7879523" y="5301959"/>
            <a:ext cx="5278288" cy="135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de" sz="2000" b="1">
                <a:solidFill>
                  <a:schemeClr val="lt1"/>
                </a:solidFill>
                <a:latin typeface="Overpass Heavy" pitchFamily="2" charset="77"/>
                <a:cs typeface="Calibri"/>
              </a:rPr>
              <a:t>Kai Meinke</a:t>
            </a:r>
            <a:br>
              <a:rPr lang="de" sz="2000">
                <a:solidFill>
                  <a:schemeClr val="lt1"/>
                </a:solidFill>
                <a:latin typeface="Calibri"/>
                <a:cs typeface="Calibri"/>
              </a:rPr>
            </a:br>
            <a:r>
              <a:rPr lang="de-DE" sz="1900">
                <a:solidFill>
                  <a:schemeClr val="lt1"/>
                </a:solidFill>
                <a:latin typeface="Overpass Light" pitchFamily="2" charset="77"/>
                <a:cs typeface="Calibri"/>
              </a:rPr>
              <a:t>Business Lead, Member </a:t>
            </a:r>
            <a:r>
              <a:rPr lang="de-DE" sz="1900" err="1">
                <a:solidFill>
                  <a:schemeClr val="lt1"/>
                </a:solidFill>
                <a:latin typeface="Overpass Light" pitchFamily="2" charset="77"/>
                <a:cs typeface="Calibri"/>
              </a:rPr>
              <a:t>of</a:t>
            </a:r>
            <a:r>
              <a:rPr lang="de-DE" sz="1900">
                <a:solidFill>
                  <a:schemeClr val="lt1"/>
                </a:solidFill>
                <a:latin typeface="Overpass Light" pitchFamily="2" charset="77"/>
                <a:cs typeface="Calibri"/>
              </a:rPr>
              <a:t> </a:t>
            </a:r>
            <a:r>
              <a:rPr lang="de-DE" sz="1900" err="1">
                <a:solidFill>
                  <a:schemeClr val="lt1"/>
                </a:solidFill>
                <a:latin typeface="Overpass Light" pitchFamily="2" charset="77"/>
                <a:cs typeface="Calibri"/>
              </a:rPr>
              <a:t>the</a:t>
            </a:r>
            <a:r>
              <a:rPr lang="de-DE" sz="1900">
                <a:solidFill>
                  <a:schemeClr val="lt1"/>
                </a:solidFill>
                <a:latin typeface="Overpass Light" pitchFamily="2" charset="77"/>
                <a:cs typeface="Calibri"/>
              </a:rPr>
              <a:t> Board</a:t>
            </a:r>
            <a:br>
              <a:rPr lang="de-DE" sz="1900">
                <a:effectLst/>
                <a:latin typeface="Overpass Light" pitchFamily="2" charset="77"/>
                <a:ea typeface="Calibri" panose="020F0502020204030204" pitchFamily="34" charset="0"/>
              </a:rPr>
            </a:br>
            <a:r>
              <a:rPr lang="de-DE" sz="1900" err="1">
                <a:solidFill>
                  <a:schemeClr val="lt1"/>
                </a:solidFill>
                <a:effectLst/>
                <a:latin typeface="Overpass Light" pitchFamily="2" charset="77"/>
                <a:ea typeface="Calibri" panose="020F0502020204030204" pitchFamily="34" charset="0"/>
                <a:cs typeface="Calibri"/>
              </a:rPr>
              <a:t>kai</a:t>
            </a:r>
            <a:r>
              <a:rPr lang="de-DE" sz="1900" err="1">
                <a:solidFill>
                  <a:schemeClr val="lt1"/>
                </a:solidFill>
                <a:latin typeface="Overpass Light" pitchFamily="2" charset="77"/>
                <a:cs typeface="Calibri"/>
              </a:rPr>
              <a:t>@delta-dao.com</a:t>
            </a:r>
            <a:endParaRPr lang="de" sz="1900">
              <a:solidFill>
                <a:schemeClr val="lt1"/>
              </a:solidFill>
              <a:latin typeface="Overpass Light" pitchFamily="2" charset="7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4507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37">
            <a:extLst>
              <a:ext uri="{FF2B5EF4-FFF2-40B4-BE49-F238E27FC236}">
                <a16:creationId xmlns:a16="http://schemas.microsoft.com/office/drawing/2014/main" id="{D48EE956-D435-BF40-A93F-633872A152A3}"/>
              </a:ext>
            </a:extLst>
          </p:cNvPr>
          <p:cNvSpPr txBox="1"/>
          <p:nvPr/>
        </p:nvSpPr>
        <p:spPr>
          <a:xfrm>
            <a:off x="425450" y="399691"/>
            <a:ext cx="72768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/>
          <a:p>
            <a:endParaRPr lang="en-US" b="1">
              <a:solidFill>
                <a:srgbClr val="1C47E5"/>
              </a:solidFill>
              <a:latin typeface="Overpass Heavy" pitchFamily="2" charset="7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ECA355-1814-B04C-AEAC-91A0B80BD1F0}"/>
              </a:ext>
            </a:extLst>
          </p:cNvPr>
          <p:cNvGrpSpPr/>
          <p:nvPr/>
        </p:nvGrpSpPr>
        <p:grpSpPr>
          <a:xfrm>
            <a:off x="0" y="624798"/>
            <a:ext cx="1431099" cy="60681"/>
            <a:chOff x="0" y="624798"/>
            <a:chExt cx="1431099" cy="60681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1FA7CB2-05A5-ED48-8DA5-CD1EE0D274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48183"/>
              <a:ext cx="1408176" cy="0"/>
            </a:xfrm>
            <a:prstGeom prst="line">
              <a:avLst/>
            </a:prstGeom>
            <a:ln w="25400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E09437-C844-5B4D-9A49-9631D77CBB5D}"/>
                </a:ext>
              </a:extLst>
            </p:cNvPr>
            <p:cNvSpPr/>
            <p:nvPr/>
          </p:nvSpPr>
          <p:spPr>
            <a:xfrm rot="8149979">
              <a:off x="1338542" y="624798"/>
              <a:ext cx="92557" cy="606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3" name="Grafik 105">
            <a:extLst>
              <a:ext uri="{FF2B5EF4-FFF2-40B4-BE49-F238E27FC236}">
                <a16:creationId xmlns:a16="http://schemas.microsoft.com/office/drawing/2014/main" id="{A329A2FC-5D3C-C54D-89ED-40DF6C8EA6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sp>
        <p:nvSpPr>
          <p:cNvPr id="114" name="Google Shape;25;p3">
            <a:extLst>
              <a:ext uri="{FF2B5EF4-FFF2-40B4-BE49-F238E27FC236}">
                <a16:creationId xmlns:a16="http://schemas.microsoft.com/office/drawing/2014/main" id="{2FDC06C7-0D20-9C44-89EF-21739646D4E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1" name="TextBox 37">
            <a:extLst>
              <a:ext uri="{FF2B5EF4-FFF2-40B4-BE49-F238E27FC236}">
                <a16:creationId xmlns:a16="http://schemas.microsoft.com/office/drawing/2014/main" id="{ED1A6F65-4CCD-81AD-FB3F-399BB81747FF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sp>
        <p:nvSpPr>
          <p:cNvPr id="15" name="Google Shape;253;p30">
            <a:extLst>
              <a:ext uri="{FF2B5EF4-FFF2-40B4-BE49-F238E27FC236}">
                <a16:creationId xmlns:a16="http://schemas.microsoft.com/office/drawing/2014/main" id="{285963B8-7847-DF64-656F-AEAFDF936C1F}"/>
              </a:ext>
            </a:extLst>
          </p:cNvPr>
          <p:cNvSpPr/>
          <p:nvPr/>
        </p:nvSpPr>
        <p:spPr>
          <a:xfrm>
            <a:off x="425450" y="1340127"/>
            <a:ext cx="9913477" cy="541941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63500" algn="ctr" rotWithShape="0">
              <a:schemeClr val="bg1">
                <a:alpha val="40000"/>
              </a:scheme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499110" indent="-380365"/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capacity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constraints</a:t>
            </a:r>
            <a:r>
              <a:rPr lang="de" sz="1800">
                <a:latin typeface="Overpass Light"/>
                <a:cs typeface="Calibri"/>
                <a:sym typeface="Calibri"/>
              </a:rPr>
              <a:t> </a:t>
            </a:r>
            <a:r>
              <a:rPr lang="de" sz="1800" err="1">
                <a:latin typeface="Overpass Light"/>
                <a:cs typeface="Calibri"/>
                <a:sym typeface="Calibri"/>
              </a:rPr>
              <a:t>leading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to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competition</a:t>
            </a:r>
            <a:r>
              <a:rPr lang="de" sz="1800">
                <a:latin typeface="Overpass Light"/>
                <a:cs typeface="Calibri"/>
                <a:sym typeface="Calibri"/>
              </a:rPr>
              <a:t> 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do not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apply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as</a:t>
            </a:r>
            <a:r>
              <a:rPr lang="de" sz="1800">
                <a:latin typeface="Overpass Light"/>
                <a:cs typeface="Calibri"/>
                <a:sym typeface="Calibri"/>
              </a:rPr>
              <a:t> in </a:t>
            </a:r>
            <a:r>
              <a:rPr lang="de" sz="1800" err="1">
                <a:latin typeface="Overpass Light"/>
                <a:cs typeface="Calibri"/>
                <a:sym typeface="Calibri"/>
              </a:rPr>
              <a:t>the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physical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world</a:t>
            </a:r>
            <a:r>
              <a:rPr lang="de" sz="1800">
                <a:latin typeface="Overpass Light"/>
                <a:cs typeface="Calibri"/>
                <a:sym typeface="Calibri"/>
              </a:rPr>
              <a:t>. </a:t>
            </a:r>
            <a:endParaRPr lang="en-US"/>
          </a:p>
        </p:txBody>
      </p:sp>
      <p:sp>
        <p:nvSpPr>
          <p:cNvPr id="16" name="Google Shape;253;p30">
            <a:extLst>
              <a:ext uri="{FF2B5EF4-FFF2-40B4-BE49-F238E27FC236}">
                <a16:creationId xmlns:a16="http://schemas.microsoft.com/office/drawing/2014/main" id="{0C6BF06F-5453-4C71-DC52-0A691AEF727C}"/>
              </a:ext>
            </a:extLst>
          </p:cNvPr>
          <p:cNvSpPr/>
          <p:nvPr/>
        </p:nvSpPr>
        <p:spPr>
          <a:xfrm>
            <a:off x="425450" y="2079090"/>
            <a:ext cx="9913477" cy="541941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63500" algn="ctr" rotWithShape="0">
              <a:schemeClr val="bg1">
                <a:alpha val="40000"/>
              </a:scheme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499110" indent="-380365"/>
            <a:r>
              <a:rPr lang="de" sz="1800" err="1">
                <a:latin typeface="Overpass Light"/>
                <a:cs typeface="Calibri"/>
                <a:sym typeface="Calibri"/>
              </a:rPr>
              <a:t>subsidies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allow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first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movers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to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capture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a large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market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share</a:t>
            </a:r>
            <a:r>
              <a:rPr lang="de" sz="1800">
                <a:latin typeface="Overpass Light"/>
                <a:cs typeface="Calibri"/>
                <a:sym typeface="Calibri"/>
              </a:rPr>
              <a:t>.</a:t>
            </a:r>
            <a:endParaRPr lang="en-US"/>
          </a:p>
        </p:txBody>
      </p:sp>
      <p:sp>
        <p:nvSpPr>
          <p:cNvPr id="18" name="Google Shape;253;p30">
            <a:extLst>
              <a:ext uri="{FF2B5EF4-FFF2-40B4-BE49-F238E27FC236}">
                <a16:creationId xmlns:a16="http://schemas.microsoft.com/office/drawing/2014/main" id="{5AD9B3DE-08A9-FCE5-D92F-8C44D136D988}"/>
              </a:ext>
            </a:extLst>
          </p:cNvPr>
          <p:cNvSpPr/>
          <p:nvPr/>
        </p:nvSpPr>
        <p:spPr>
          <a:xfrm>
            <a:off x="425450" y="2818053"/>
            <a:ext cx="9913477" cy="541941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63500" algn="ctr" rotWithShape="0">
              <a:schemeClr val="bg1">
                <a:alpha val="40000"/>
              </a:scheme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499110" indent="-380365"/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high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switching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costs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generate</a:t>
            </a:r>
            <a:r>
              <a:rPr lang="de" sz="1800">
                <a:latin typeface="Overpass Light"/>
                <a:cs typeface="Calibri"/>
                <a:sym typeface="Calibri"/>
              </a:rPr>
              <a:t> a 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lock-in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effect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and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can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be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exploited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by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platform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owners</a:t>
            </a:r>
            <a:r>
              <a:rPr lang="de" sz="1800">
                <a:latin typeface="Overpass Light"/>
                <a:cs typeface="Calibri"/>
                <a:sym typeface="Calibri"/>
              </a:rPr>
              <a:t>.</a:t>
            </a:r>
            <a:endParaRPr lang="de" sz="1800">
              <a:latin typeface="Overpass Light"/>
              <a:cs typeface="Calibri"/>
            </a:endParaRPr>
          </a:p>
        </p:txBody>
      </p:sp>
      <p:sp>
        <p:nvSpPr>
          <p:cNvPr id="19" name="Google Shape;253;p30">
            <a:extLst>
              <a:ext uri="{FF2B5EF4-FFF2-40B4-BE49-F238E27FC236}">
                <a16:creationId xmlns:a16="http://schemas.microsoft.com/office/drawing/2014/main" id="{F5E12CD8-4707-A8A1-8531-3197BF380D63}"/>
              </a:ext>
            </a:extLst>
          </p:cNvPr>
          <p:cNvSpPr/>
          <p:nvPr/>
        </p:nvSpPr>
        <p:spPr>
          <a:xfrm>
            <a:off x="425450" y="3557016"/>
            <a:ext cx="9913477" cy="794778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63500" algn="ctr" rotWithShape="0">
              <a:schemeClr val="bg1">
                <a:alpha val="40000"/>
              </a:scheme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499110" indent="-380365"/>
            <a:r>
              <a:rPr lang="de" sz="1800" err="1">
                <a:latin typeface="Overpass Light"/>
                <a:cs typeface="Calibri"/>
                <a:sym typeface="Calibri"/>
              </a:rPr>
              <a:t>hence</a:t>
            </a:r>
            <a:r>
              <a:rPr lang="de" sz="1800">
                <a:latin typeface="Overpass Light"/>
                <a:cs typeface="Calibri"/>
                <a:sym typeface="Calibri"/>
              </a:rPr>
              <a:t>, </a:t>
            </a:r>
            <a:r>
              <a:rPr lang="de" sz="1800" err="1">
                <a:latin typeface="Overpass Light"/>
                <a:cs typeface="Calibri"/>
                <a:sym typeface="Calibri"/>
              </a:rPr>
              <a:t>direct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and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indirect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network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effects</a:t>
            </a:r>
            <a:r>
              <a:rPr lang="de" sz="1800">
                <a:latin typeface="Overpass Light"/>
                <a:cs typeface="Calibri"/>
                <a:sym typeface="Calibri"/>
              </a:rPr>
              <a:t> plus </a:t>
            </a:r>
            <a:r>
              <a:rPr lang="de" sz="1800" err="1">
                <a:latin typeface="Overpass Light"/>
                <a:cs typeface="Calibri"/>
                <a:sym typeface="Calibri"/>
              </a:rPr>
              <a:t>economies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of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scale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often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give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rise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to</a:t>
            </a:r>
            <a:r>
              <a:rPr lang="de" sz="1800">
                <a:latin typeface="Overpass Light"/>
                <a:cs typeface="Calibri"/>
                <a:sym typeface="Calibri"/>
              </a:rPr>
              <a:t> ‘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winner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-takes-all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markets</a:t>
            </a:r>
            <a:r>
              <a:rPr lang="de" sz="1800">
                <a:latin typeface="Overpass Light"/>
                <a:cs typeface="Calibri"/>
                <a:sym typeface="Calibri"/>
              </a:rPr>
              <a:t>’ </a:t>
            </a:r>
            <a:r>
              <a:rPr lang="de" sz="1800" err="1">
                <a:latin typeface="Overpass Light"/>
                <a:cs typeface="Calibri"/>
                <a:sym typeface="Calibri"/>
              </a:rPr>
              <a:t>or</a:t>
            </a:r>
            <a:r>
              <a:rPr lang="de" sz="1800">
                <a:latin typeface="Overpass Light"/>
                <a:cs typeface="Calibri"/>
                <a:sym typeface="Calibri"/>
              </a:rPr>
              <a:t> ‘</a:t>
            </a:r>
            <a:r>
              <a:rPr lang="de" sz="1800" err="1">
                <a:latin typeface="Overpass Light"/>
                <a:cs typeface="Calibri"/>
                <a:sym typeface="Calibri"/>
              </a:rPr>
              <a:t>tippy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markets</a:t>
            </a:r>
            <a:r>
              <a:rPr lang="de" sz="1800">
                <a:latin typeface="Overpass Light"/>
                <a:cs typeface="Calibri"/>
                <a:sym typeface="Calibri"/>
              </a:rPr>
              <a:t>’ - </a:t>
            </a:r>
            <a:r>
              <a:rPr lang="de" sz="1800" err="1">
                <a:latin typeface="Overpass Light"/>
                <a:cs typeface="Calibri"/>
                <a:sym typeface="Calibri"/>
              </a:rPr>
              <a:t>which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are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hard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to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impossible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to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reverse</a:t>
            </a:r>
            <a:r>
              <a:rPr lang="de" sz="1800">
                <a:latin typeface="Overpass Light"/>
                <a:cs typeface="Calibri"/>
                <a:sym typeface="Calibri"/>
              </a:rPr>
              <a:t>.</a:t>
            </a:r>
            <a:endParaRPr lang="en-US" sz="1800">
              <a:latin typeface="Overpass Light"/>
              <a:cs typeface="Calibri"/>
            </a:endParaRPr>
          </a:p>
        </p:txBody>
      </p:sp>
      <p:sp>
        <p:nvSpPr>
          <p:cNvPr id="3" name="Google Shape;253;p30">
            <a:extLst>
              <a:ext uri="{FF2B5EF4-FFF2-40B4-BE49-F238E27FC236}">
                <a16:creationId xmlns:a16="http://schemas.microsoft.com/office/drawing/2014/main" id="{A2B1E976-4B5C-A10E-DD46-981300F10F7E}"/>
              </a:ext>
            </a:extLst>
          </p:cNvPr>
          <p:cNvSpPr/>
          <p:nvPr/>
        </p:nvSpPr>
        <p:spPr>
          <a:xfrm>
            <a:off x="425450" y="4548816"/>
            <a:ext cx="9913477" cy="5400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63500" algn="ctr" rotWithShape="0">
              <a:schemeClr val="bg1">
                <a:alpha val="40000"/>
              </a:scheme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499110" indent="-380365"/>
            <a:r>
              <a:rPr lang="de" sz="1800" err="1">
                <a:latin typeface="Overpass Light"/>
                <a:cs typeface="Calibri"/>
                <a:sym typeface="Calibri"/>
              </a:rPr>
              <a:t>emerging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gatekeepers</a:t>
            </a:r>
            <a:r>
              <a:rPr lang="de" sz="1800">
                <a:latin typeface="Overpass Light"/>
                <a:cs typeface="Calibri"/>
                <a:sym typeface="Calibri"/>
              </a:rPr>
              <a:t> will "</a:t>
            </a:r>
            <a:r>
              <a:rPr lang="de" sz="1800" err="1">
                <a:latin typeface="Overpass Light"/>
                <a:cs typeface="Calibri"/>
                <a:sym typeface="Calibri"/>
              </a:rPr>
              <a:t>regulate</a:t>
            </a:r>
            <a:r>
              <a:rPr lang="de" sz="1800">
                <a:latin typeface="Overpass Light"/>
                <a:cs typeface="Calibri"/>
                <a:sym typeface="Calibri"/>
              </a:rPr>
              <a:t>" </a:t>
            </a:r>
            <a:r>
              <a:rPr lang="de" sz="1800" err="1">
                <a:latin typeface="Overpass Light"/>
                <a:cs typeface="Calibri"/>
                <a:sym typeface="Calibri"/>
              </a:rPr>
              <a:t>competition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to</a:t>
            </a:r>
            <a:r>
              <a:rPr lang="de" sz="1800">
                <a:latin typeface="Overpass Light"/>
                <a:cs typeface="Calibri"/>
                <a:sym typeface="Calibri"/>
              </a:rPr>
              <a:t> </a:t>
            </a:r>
            <a:r>
              <a:rPr lang="de" sz="1800" err="1">
                <a:latin typeface="Overpass Light"/>
                <a:cs typeface="Calibri"/>
                <a:sym typeface="Calibri"/>
              </a:rPr>
              <a:t>their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favor</a:t>
            </a:r>
            <a:r>
              <a:rPr lang="de" sz="1800">
                <a:latin typeface="Overpass Light"/>
                <a:cs typeface="Calibri"/>
                <a:sym typeface="Calibri"/>
              </a:rPr>
              <a:t>. 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This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is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a B2B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environment</a:t>
            </a:r>
            <a:r>
              <a:rPr lang="de" sz="1800">
                <a:latin typeface="Overpass Light"/>
                <a:cs typeface="Calibri"/>
                <a:sym typeface="Calibri"/>
              </a:rPr>
              <a:t>. </a:t>
            </a:r>
            <a:endParaRPr lang="en-US"/>
          </a:p>
        </p:txBody>
      </p:sp>
      <p:sp>
        <p:nvSpPr>
          <p:cNvPr id="20" name="Google Shape;253;p30">
            <a:extLst>
              <a:ext uri="{FF2B5EF4-FFF2-40B4-BE49-F238E27FC236}">
                <a16:creationId xmlns:a16="http://schemas.microsoft.com/office/drawing/2014/main" id="{6DE8BCD0-9BDB-3C9C-3102-4CDAE7991035}"/>
              </a:ext>
            </a:extLst>
          </p:cNvPr>
          <p:cNvSpPr/>
          <p:nvPr/>
        </p:nvSpPr>
        <p:spPr>
          <a:xfrm>
            <a:off x="425450" y="5285836"/>
            <a:ext cx="9913477" cy="541941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63500" algn="ctr" rotWithShape="0">
              <a:schemeClr val="bg1">
                <a:alpha val="40000"/>
              </a:scheme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499110" indent="-380365"/>
            <a:r>
              <a:rPr lang="de" sz="1800" err="1">
                <a:latin typeface="Overpass Light"/>
                <a:cs typeface="Calibri"/>
                <a:sym typeface="Calibri"/>
              </a:rPr>
              <a:t>incentive</a:t>
            </a:r>
            <a:r>
              <a:rPr lang="de" sz="1800">
                <a:latin typeface="Overpass Light"/>
                <a:cs typeface="Calibri"/>
                <a:sym typeface="Calibri"/>
              </a:rPr>
              <a:t> design &amp; </a:t>
            </a:r>
            <a:r>
              <a:rPr lang="de" sz="1800" err="1">
                <a:latin typeface="Overpass Light"/>
                <a:cs typeface="Calibri"/>
                <a:sym typeface="Calibri"/>
              </a:rPr>
              <a:t>competition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are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critical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 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success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factors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 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for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 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sustainability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&amp;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security</a:t>
            </a:r>
            <a:r>
              <a:rPr lang="de" sz="1800">
                <a:latin typeface="Overpass Light"/>
                <a:cs typeface="Calibri"/>
                <a:sym typeface="Calibri"/>
              </a:rPr>
              <a:t>.</a:t>
            </a:r>
            <a:endParaRPr lang="de" sz="1800">
              <a:latin typeface="Overpass Light"/>
              <a:cs typeface="Calibri"/>
            </a:endParaRPr>
          </a:p>
        </p:txBody>
      </p:sp>
      <p:sp>
        <p:nvSpPr>
          <p:cNvPr id="22" name="Google Shape;330;p35">
            <a:extLst>
              <a:ext uri="{FF2B5EF4-FFF2-40B4-BE49-F238E27FC236}">
                <a16:creationId xmlns:a16="http://schemas.microsoft.com/office/drawing/2014/main" id="{0B85EAE0-BE95-204F-B7A5-DD55C91FF267}"/>
              </a:ext>
            </a:extLst>
          </p:cNvPr>
          <p:cNvSpPr txBox="1">
            <a:spLocks/>
          </p:cNvSpPr>
          <p:nvPr/>
        </p:nvSpPr>
        <p:spPr>
          <a:xfrm>
            <a:off x="9617035" y="6265409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</a:t>
            </a:r>
            <a:r>
              <a:rPr lang="en-GB" sz="800" err="1">
                <a:solidFill>
                  <a:schemeClr val="bg1"/>
                </a:solidFill>
                <a:latin typeface="Overpass Light" pitchFamily="2" charset="77"/>
              </a:rPr>
              <a:t>deltaDAO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 AG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8AB8A209-58D8-5648-9ACD-DB755A42A059}"/>
              </a:ext>
            </a:extLst>
          </p:cNvPr>
          <p:cNvSpPr txBox="1"/>
          <p:nvPr/>
        </p:nvSpPr>
        <p:spPr>
          <a:xfrm>
            <a:off x="425450" y="707801"/>
            <a:ext cx="5098635" cy="430887"/>
          </a:xfrm>
          <a:prstGeom prst="rect">
            <a:avLst/>
          </a:prstGeom>
          <a:noFill/>
        </p:spPr>
        <p:txBody>
          <a:bodyPr wrap="none" lIns="0" tIns="0" rIns="36000" bIns="0" rtlCol="0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economics of data ecosystems</a:t>
            </a:r>
            <a:endParaRPr lang="en-US" sz="2800"/>
          </a:p>
        </p:txBody>
      </p:sp>
      <p:pic>
        <p:nvPicPr>
          <p:cNvPr id="24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0B16ECD-50D0-5745-A14E-8FAE3940C34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24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ECA355-1814-B04C-AEAC-91A0B80BD1F0}"/>
              </a:ext>
            </a:extLst>
          </p:cNvPr>
          <p:cNvGrpSpPr/>
          <p:nvPr/>
        </p:nvGrpSpPr>
        <p:grpSpPr>
          <a:xfrm>
            <a:off x="0" y="624798"/>
            <a:ext cx="1431099" cy="60681"/>
            <a:chOff x="0" y="624798"/>
            <a:chExt cx="1431099" cy="60681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1FA7CB2-05A5-ED48-8DA5-CD1EE0D274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48183"/>
              <a:ext cx="1408176" cy="0"/>
            </a:xfrm>
            <a:prstGeom prst="line">
              <a:avLst/>
            </a:prstGeom>
            <a:ln w="25400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E09437-C844-5B4D-9A49-9631D77CBB5D}"/>
                </a:ext>
              </a:extLst>
            </p:cNvPr>
            <p:cNvSpPr/>
            <p:nvPr/>
          </p:nvSpPr>
          <p:spPr>
            <a:xfrm rot="8149979">
              <a:off x="1338542" y="624798"/>
              <a:ext cx="92557" cy="606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3" name="Grafik 105">
            <a:extLst>
              <a:ext uri="{FF2B5EF4-FFF2-40B4-BE49-F238E27FC236}">
                <a16:creationId xmlns:a16="http://schemas.microsoft.com/office/drawing/2014/main" id="{A329A2FC-5D3C-C54D-89ED-40DF6C8EA6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sp>
        <p:nvSpPr>
          <p:cNvPr id="109" name="Google Shape;330;p35">
            <a:extLst>
              <a:ext uri="{FF2B5EF4-FFF2-40B4-BE49-F238E27FC236}">
                <a16:creationId xmlns:a16="http://schemas.microsoft.com/office/drawing/2014/main" id="{CC94648C-3E31-A642-8445-C06B9ED2C1F6}"/>
              </a:ext>
            </a:extLst>
          </p:cNvPr>
          <p:cNvSpPr txBox="1">
            <a:spLocks/>
          </p:cNvSpPr>
          <p:nvPr/>
        </p:nvSpPr>
        <p:spPr>
          <a:xfrm>
            <a:off x="9617035" y="6265409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deltaDAO AG</a:t>
            </a:r>
          </a:p>
        </p:txBody>
      </p:sp>
      <p:sp>
        <p:nvSpPr>
          <p:cNvPr id="24" name="Google Shape;25;p3">
            <a:extLst>
              <a:ext uri="{FF2B5EF4-FFF2-40B4-BE49-F238E27FC236}">
                <a16:creationId xmlns:a16="http://schemas.microsoft.com/office/drawing/2014/main" id="{3A8535C9-D846-8C4B-A635-64AAE27C401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TextBox 37">
            <a:extLst>
              <a:ext uri="{FF2B5EF4-FFF2-40B4-BE49-F238E27FC236}">
                <a16:creationId xmlns:a16="http://schemas.microsoft.com/office/drawing/2014/main" id="{41230664-5063-AF85-39F1-87FA2335E5E0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sp>
        <p:nvSpPr>
          <p:cNvPr id="14" name="TextBox 37">
            <a:extLst>
              <a:ext uri="{FF2B5EF4-FFF2-40B4-BE49-F238E27FC236}">
                <a16:creationId xmlns:a16="http://schemas.microsoft.com/office/drawing/2014/main" id="{3DA23FD9-2CA0-E20C-A549-114639EC3068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42F132-E2A4-B2E3-9C08-ABC93D6023F8}"/>
              </a:ext>
            </a:extLst>
          </p:cNvPr>
          <p:cNvSpPr txBox="1"/>
          <p:nvPr/>
        </p:nvSpPr>
        <p:spPr>
          <a:xfrm>
            <a:off x="7477505" y="5107866"/>
            <a:ext cx="4330658" cy="861774"/>
          </a:xfrm>
          <a:prstGeom prst="rect">
            <a:avLst/>
          </a:prstGeom>
          <a:noFill/>
        </p:spPr>
        <p:txBody>
          <a:bodyPr wrap="square" lIns="0" tIns="0" rIns="36000" bIns="0" rtlCol="0" anchor="t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centralization can be an expensive liability.</a:t>
            </a:r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17F5BB7-6E71-8378-3371-929F6E6D101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0" y="1961629"/>
            <a:ext cx="5719313" cy="32222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601374-8CF0-B0B1-204E-52E8DF841202}"/>
              </a:ext>
            </a:extLst>
          </p:cNvPr>
          <p:cNvSpPr txBox="1"/>
          <p:nvPr/>
        </p:nvSpPr>
        <p:spPr>
          <a:xfrm>
            <a:off x="425450" y="5306056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666666"/>
                </a:solidFill>
                <a:latin typeface="Helvetica"/>
                <a:cs typeface="Helvetica"/>
              </a:rPr>
              <a:t>Paul Baran presents his work at a RAND Alumni Association event on July 25, 2009</a:t>
            </a:r>
          </a:p>
          <a:p>
            <a:r>
              <a:rPr lang="en-US" sz="1000">
                <a:solidFill>
                  <a:srgbClr val="666666"/>
                </a:solidFill>
                <a:latin typeface="Helvetica"/>
                <a:cs typeface="Helvetica"/>
              </a:rPr>
              <a:t>Photo by Diane Baldwin/RAND Corporation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F6ECDE4-F4E2-A64D-0DE4-8C8105494A1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550" y="2205392"/>
            <a:ext cx="3922143" cy="27347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412C9F-1D09-32B3-53D1-C22927709E69}"/>
              </a:ext>
            </a:extLst>
          </p:cNvPr>
          <p:cNvSpPr txBox="1"/>
          <p:nvPr/>
        </p:nvSpPr>
        <p:spPr>
          <a:xfrm>
            <a:off x="6823496" y="1791420"/>
            <a:ext cx="459787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666666"/>
                </a:solidFill>
                <a:latin typeface="Helvetica"/>
                <a:cs typeface="Helvetica"/>
              </a:rPr>
              <a:t>Paul Baran’s seminal 1964 article “On Distributed Communications Networks”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E26E146D-ABE3-8143-8313-50ADE4A68C02}"/>
              </a:ext>
            </a:extLst>
          </p:cNvPr>
          <p:cNvSpPr txBox="1"/>
          <p:nvPr/>
        </p:nvSpPr>
        <p:spPr>
          <a:xfrm>
            <a:off x="425450" y="707801"/>
            <a:ext cx="9546968" cy="430887"/>
          </a:xfrm>
          <a:prstGeom prst="rect">
            <a:avLst/>
          </a:prstGeom>
          <a:noFill/>
        </p:spPr>
        <p:txBody>
          <a:bodyPr wrap="none" lIns="0" tIns="0" rIns="36000" bIns="0" rtlCol="0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distribution leads to resilience and reduces dependencies</a:t>
            </a:r>
            <a:endParaRPr lang="en-US" sz="2800"/>
          </a:p>
        </p:txBody>
      </p:sp>
      <p:pic>
        <p:nvPicPr>
          <p:cNvPr id="20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15AE6BC-034A-FF42-B9CC-BD454717173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10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ECA355-1814-B04C-AEAC-91A0B80BD1F0}"/>
              </a:ext>
            </a:extLst>
          </p:cNvPr>
          <p:cNvGrpSpPr/>
          <p:nvPr/>
        </p:nvGrpSpPr>
        <p:grpSpPr>
          <a:xfrm>
            <a:off x="0" y="624798"/>
            <a:ext cx="1431099" cy="60681"/>
            <a:chOff x="0" y="624798"/>
            <a:chExt cx="1431099" cy="60681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1FA7CB2-05A5-ED48-8DA5-CD1EE0D274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48183"/>
              <a:ext cx="1408176" cy="0"/>
            </a:xfrm>
            <a:prstGeom prst="line">
              <a:avLst/>
            </a:prstGeom>
            <a:ln w="25400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E09437-C844-5B4D-9A49-9631D77CBB5D}"/>
                </a:ext>
              </a:extLst>
            </p:cNvPr>
            <p:cNvSpPr/>
            <p:nvPr/>
          </p:nvSpPr>
          <p:spPr>
            <a:xfrm rot="8149979">
              <a:off x="1338542" y="624798"/>
              <a:ext cx="92557" cy="606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3" name="Grafik 105">
            <a:extLst>
              <a:ext uri="{FF2B5EF4-FFF2-40B4-BE49-F238E27FC236}">
                <a16:creationId xmlns:a16="http://schemas.microsoft.com/office/drawing/2014/main" id="{A329A2FC-5D3C-C54D-89ED-40DF6C8EA6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sp>
        <p:nvSpPr>
          <p:cNvPr id="109" name="Google Shape;330;p35">
            <a:extLst>
              <a:ext uri="{FF2B5EF4-FFF2-40B4-BE49-F238E27FC236}">
                <a16:creationId xmlns:a16="http://schemas.microsoft.com/office/drawing/2014/main" id="{CC94648C-3E31-A642-8445-C06B9ED2C1F6}"/>
              </a:ext>
            </a:extLst>
          </p:cNvPr>
          <p:cNvSpPr txBox="1">
            <a:spLocks/>
          </p:cNvSpPr>
          <p:nvPr/>
        </p:nvSpPr>
        <p:spPr>
          <a:xfrm>
            <a:off x="9617035" y="6265409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deltaDAO AG</a:t>
            </a:r>
          </a:p>
        </p:txBody>
      </p:sp>
      <p:sp>
        <p:nvSpPr>
          <p:cNvPr id="24" name="Google Shape;25;p3">
            <a:extLst>
              <a:ext uri="{FF2B5EF4-FFF2-40B4-BE49-F238E27FC236}">
                <a16:creationId xmlns:a16="http://schemas.microsoft.com/office/drawing/2014/main" id="{3A8535C9-D846-8C4B-A635-64AAE27C401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TextBox 37">
            <a:extLst>
              <a:ext uri="{FF2B5EF4-FFF2-40B4-BE49-F238E27FC236}">
                <a16:creationId xmlns:a16="http://schemas.microsoft.com/office/drawing/2014/main" id="{41230664-5063-AF85-39F1-87FA2335E5E0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sp>
        <p:nvSpPr>
          <p:cNvPr id="14" name="TextBox 37">
            <a:extLst>
              <a:ext uri="{FF2B5EF4-FFF2-40B4-BE49-F238E27FC236}">
                <a16:creationId xmlns:a16="http://schemas.microsoft.com/office/drawing/2014/main" id="{3DA23FD9-2CA0-E20C-A549-114639EC3068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FC66F91-869C-3BCF-E8A0-4EB9241EB5A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81" y="1687216"/>
            <a:ext cx="5906635" cy="3485367"/>
          </a:xfrm>
          <a:prstGeom prst="rect">
            <a:avLst/>
          </a:prstGeom>
        </p:spPr>
      </p:pic>
      <p:pic>
        <p:nvPicPr>
          <p:cNvPr id="3" name="Picture 3" descr="Shape&#10;&#10;Description automatically generated">
            <a:extLst>
              <a:ext uri="{FF2B5EF4-FFF2-40B4-BE49-F238E27FC236}">
                <a16:creationId xmlns:a16="http://schemas.microsoft.com/office/drawing/2014/main" id="{36CD9F82-B634-19FD-F325-03BE37798F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624" y="1769849"/>
            <a:ext cx="4684143" cy="26763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19B3F94-F8F4-F126-DE0B-193B3E13E617}"/>
              </a:ext>
            </a:extLst>
          </p:cNvPr>
          <p:cNvSpPr txBox="1"/>
          <p:nvPr/>
        </p:nvSpPr>
        <p:spPr>
          <a:xfrm>
            <a:off x="6386872" y="5327465"/>
            <a:ext cx="4971078" cy="430887"/>
          </a:xfrm>
          <a:prstGeom prst="rect">
            <a:avLst/>
          </a:prstGeom>
          <a:noFill/>
        </p:spPr>
        <p:txBody>
          <a:bodyPr wrap="square" lIns="0" tIns="0" rIns="36000" bIns="0" rtlCol="0" anchor="t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companies work differently... 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C42D1-C9AD-35E0-5DAA-DDDCA107DFB0}"/>
              </a:ext>
            </a:extLst>
          </p:cNvPr>
          <p:cNvSpPr txBox="1"/>
          <p:nvPr/>
        </p:nvSpPr>
        <p:spPr>
          <a:xfrm rot="10800000" flipV="1">
            <a:off x="469752" y="5297973"/>
            <a:ext cx="66969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>
                <a:solidFill>
                  <a:srgbClr val="212121"/>
                </a:solidFill>
                <a:latin typeface="Overpass Light" pitchFamily="2" charset="77"/>
              </a:rPr>
              <a:t>© </a:t>
            </a:r>
            <a:r>
              <a:rPr lang="en-US" sz="1000">
                <a:solidFill>
                  <a:schemeClr val="bg1"/>
                </a:solidFill>
                <a:latin typeface="Overpass Light" pitchFamily="2" charset="77"/>
              </a:rPr>
              <a:t>Thibault Schrepel, Blockchain + Antitrust</a:t>
            </a:r>
            <a:r>
              <a:rPr lang="en-US" sz="1000">
                <a:solidFill>
                  <a:schemeClr val="bg1"/>
                </a:solidFill>
                <a:latin typeface="Overpass Light" pitchFamily="2" charset="77"/>
                <a:ea typeface="Open Sans"/>
                <a:cs typeface="Open Sans"/>
              </a:rPr>
              <a:t>, </a:t>
            </a:r>
            <a:r>
              <a:rPr lang="en-US" sz="1000">
                <a:solidFill>
                  <a:schemeClr val="bg1"/>
                </a:solidFill>
                <a:latin typeface="Overpass Light" pitchFamily="2" charset="77"/>
                <a:ea typeface="Open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https://doi.org/10.4337/9781800885530</a:t>
            </a:r>
            <a:r>
              <a:rPr lang="en-US" sz="1000">
                <a:solidFill>
                  <a:schemeClr val="bg1"/>
                </a:solidFill>
                <a:latin typeface="Overpass Light" pitchFamily="2" charset="77"/>
                <a:ea typeface="Open Sans"/>
              </a:rPr>
              <a:t> </a:t>
            </a:r>
            <a:endParaRPr lang="en-US" sz="1000">
              <a:solidFill>
                <a:schemeClr val="bg1"/>
              </a:solidFill>
              <a:latin typeface="Overpass Light" pitchFamily="2" charset="77"/>
              <a:ea typeface="Open Sans"/>
              <a:cs typeface="Open Sans"/>
            </a:endParaRPr>
          </a:p>
          <a:p>
            <a:endParaRPr lang="en-US" sz="10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8BA6D701-C55B-0C4E-BC12-FE4A0446B8E9}"/>
              </a:ext>
            </a:extLst>
          </p:cNvPr>
          <p:cNvSpPr txBox="1"/>
          <p:nvPr/>
        </p:nvSpPr>
        <p:spPr>
          <a:xfrm>
            <a:off x="425450" y="707801"/>
            <a:ext cx="7185745" cy="430887"/>
          </a:xfrm>
          <a:prstGeom prst="rect">
            <a:avLst/>
          </a:prstGeom>
          <a:noFill/>
        </p:spPr>
        <p:txBody>
          <a:bodyPr wrap="none" lIns="0" tIns="0" rIns="36000" bIns="0" rtlCol="0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decentralization - a spectrum across layers</a:t>
            </a:r>
            <a:endParaRPr lang="en-US" sz="2800"/>
          </a:p>
        </p:txBody>
      </p:sp>
      <p:pic>
        <p:nvPicPr>
          <p:cNvPr id="18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16963D0-3062-1443-8208-2D5BB191FFE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354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ECA355-1814-B04C-AEAC-91A0B80BD1F0}"/>
              </a:ext>
            </a:extLst>
          </p:cNvPr>
          <p:cNvGrpSpPr/>
          <p:nvPr/>
        </p:nvGrpSpPr>
        <p:grpSpPr>
          <a:xfrm>
            <a:off x="0" y="624798"/>
            <a:ext cx="1431099" cy="60681"/>
            <a:chOff x="0" y="624798"/>
            <a:chExt cx="1431099" cy="60681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1FA7CB2-05A5-ED48-8DA5-CD1EE0D274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48183"/>
              <a:ext cx="1408176" cy="0"/>
            </a:xfrm>
            <a:prstGeom prst="line">
              <a:avLst/>
            </a:prstGeom>
            <a:ln w="25400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E09437-C844-5B4D-9A49-9631D77CBB5D}"/>
                </a:ext>
              </a:extLst>
            </p:cNvPr>
            <p:cNvSpPr/>
            <p:nvPr/>
          </p:nvSpPr>
          <p:spPr>
            <a:xfrm rot="8149979">
              <a:off x="1338542" y="624798"/>
              <a:ext cx="92557" cy="606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3" name="Grafik 105">
            <a:extLst>
              <a:ext uri="{FF2B5EF4-FFF2-40B4-BE49-F238E27FC236}">
                <a16:creationId xmlns:a16="http://schemas.microsoft.com/office/drawing/2014/main" id="{A329A2FC-5D3C-C54D-89ED-40DF6C8EA6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sp>
        <p:nvSpPr>
          <p:cNvPr id="109" name="Google Shape;330;p35">
            <a:extLst>
              <a:ext uri="{FF2B5EF4-FFF2-40B4-BE49-F238E27FC236}">
                <a16:creationId xmlns:a16="http://schemas.microsoft.com/office/drawing/2014/main" id="{CC94648C-3E31-A642-8445-C06B9ED2C1F6}"/>
              </a:ext>
            </a:extLst>
          </p:cNvPr>
          <p:cNvSpPr txBox="1">
            <a:spLocks/>
          </p:cNvSpPr>
          <p:nvPr/>
        </p:nvSpPr>
        <p:spPr>
          <a:xfrm>
            <a:off x="9617035" y="6265409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deltaDAO AG</a:t>
            </a:r>
          </a:p>
        </p:txBody>
      </p:sp>
      <p:sp>
        <p:nvSpPr>
          <p:cNvPr id="24" name="Google Shape;25;p3">
            <a:extLst>
              <a:ext uri="{FF2B5EF4-FFF2-40B4-BE49-F238E27FC236}">
                <a16:creationId xmlns:a16="http://schemas.microsoft.com/office/drawing/2014/main" id="{3A8535C9-D846-8C4B-A635-64AAE27C401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TextBox 37">
            <a:extLst>
              <a:ext uri="{FF2B5EF4-FFF2-40B4-BE49-F238E27FC236}">
                <a16:creationId xmlns:a16="http://schemas.microsoft.com/office/drawing/2014/main" id="{41230664-5063-AF85-39F1-87FA2335E5E0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sp>
        <p:nvSpPr>
          <p:cNvPr id="14" name="TextBox 37">
            <a:extLst>
              <a:ext uri="{FF2B5EF4-FFF2-40B4-BE49-F238E27FC236}">
                <a16:creationId xmlns:a16="http://schemas.microsoft.com/office/drawing/2014/main" id="{3DA23FD9-2CA0-E20C-A549-114639EC3068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7CEAF5-2EF4-068C-66EB-EA7C6310A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028597"/>
              </p:ext>
            </p:extLst>
          </p:nvPr>
        </p:nvGraphicFramePr>
        <p:xfrm>
          <a:off x="425450" y="1541204"/>
          <a:ext cx="10749363" cy="4265726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583121">
                  <a:extLst>
                    <a:ext uri="{9D8B030D-6E8A-4147-A177-3AD203B41FA5}">
                      <a16:colId xmlns:a16="http://schemas.microsoft.com/office/drawing/2014/main" val="981006983"/>
                    </a:ext>
                  </a:extLst>
                </a:gridCol>
                <a:gridCol w="3583121">
                  <a:extLst>
                    <a:ext uri="{9D8B030D-6E8A-4147-A177-3AD203B41FA5}">
                      <a16:colId xmlns:a16="http://schemas.microsoft.com/office/drawing/2014/main" val="1045931314"/>
                    </a:ext>
                  </a:extLst>
                </a:gridCol>
                <a:gridCol w="3583121">
                  <a:extLst>
                    <a:ext uri="{9D8B030D-6E8A-4147-A177-3AD203B41FA5}">
                      <a16:colId xmlns:a16="http://schemas.microsoft.com/office/drawing/2014/main" val="2349581288"/>
                    </a:ext>
                  </a:extLst>
                </a:gridCol>
              </a:tblGrid>
              <a:tr h="487409">
                <a:tc>
                  <a:txBody>
                    <a:bodyPr/>
                    <a:lstStyle/>
                    <a:p>
                      <a:pPr algn="l"/>
                      <a:r>
                        <a:rPr lang="en-US" b="1" i="0">
                          <a:effectLst/>
                          <a:latin typeface="Overpass" pitchFamily="2" charset="77"/>
                        </a:rPr>
                        <a:t>Web 1.0 (1980 - 2005)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i="0">
                          <a:effectLst/>
                          <a:latin typeface="Overpass" pitchFamily="2" charset="77"/>
                        </a:rPr>
                        <a:t>Web 2.0 (2005 - 2020)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i="0">
                          <a:effectLst/>
                          <a:latin typeface="Overpass" pitchFamily="2" charset="77"/>
                        </a:rPr>
                        <a:t>Web 3.0 (2020+)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506310530"/>
                  </a:ext>
                </a:extLst>
              </a:tr>
              <a:tr h="342709"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  <a:latin typeface="Overpass Light" pitchFamily="2" charset="77"/>
                        </a:rPr>
                        <a:t>open protocols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  <a:latin typeface="Overpass Light" pitchFamily="2" charset="77"/>
                        </a:rPr>
                        <a:t>siloed services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effectLst/>
                          <a:latin typeface="Overpass" pitchFamily="2" charset="77"/>
                        </a:rPr>
                        <a:t>open protocols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332558965"/>
                  </a:ext>
                </a:extLst>
              </a:tr>
              <a:tr h="335093"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  <a:latin typeface="Overpass Light" pitchFamily="2" charset="77"/>
                        </a:rPr>
                        <a:t>decentralized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  <a:latin typeface="Overpass Light" pitchFamily="2" charset="77"/>
                        </a:rPr>
                        <a:t>centralized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effectLst/>
                          <a:latin typeface="Overpass" pitchFamily="2" charset="77"/>
                        </a:rPr>
                        <a:t>decentralized, distributed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45284128"/>
                  </a:ext>
                </a:extLst>
              </a:tr>
              <a:tr h="502640"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  <a:latin typeface="Overpass Light" pitchFamily="2" charset="77"/>
                        </a:rPr>
                        <a:t>dedicated infrastructure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  <a:latin typeface="Overpass Light" pitchFamily="2" charset="77"/>
                        </a:rPr>
                        <a:t>cloud computing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effectLst/>
                          <a:latin typeface="Overpass" pitchFamily="2" charset="77"/>
                        </a:rPr>
                        <a:t>distributed computing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35232034"/>
                  </a:ext>
                </a:extLst>
              </a:tr>
              <a:tr h="586414"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  <a:latin typeface="Overpass Light" pitchFamily="2" charset="77"/>
                        </a:rPr>
                        <a:t>community-governed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  <a:latin typeface="Overpass Light" pitchFamily="2" charset="77"/>
                        </a:rPr>
                        <a:t>governed by few entities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effectLst/>
                          <a:latin typeface="Overpass" pitchFamily="2" charset="77"/>
                        </a:rPr>
                        <a:t>community-governed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557660051"/>
                  </a:ext>
                </a:extLst>
              </a:tr>
              <a:tr h="578798"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  <a:latin typeface="Overpass Light" pitchFamily="2" charset="77"/>
                        </a:rPr>
                        <a:t>content owned by users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  <a:latin typeface="Overpass Light" pitchFamily="2" charset="77"/>
                        </a:rPr>
                        <a:t>content owned few entities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effectLst/>
                          <a:latin typeface="Overpass" pitchFamily="2" charset="77"/>
                        </a:rPr>
                        <a:t>content owned by users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586434633"/>
                  </a:ext>
                </a:extLst>
              </a:tr>
              <a:tr h="335093"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  <a:latin typeface="Overpass Light" pitchFamily="2" charset="77"/>
                        </a:rPr>
                        <a:t>read only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  <a:latin typeface="Overpass Light" pitchFamily="2" charset="77"/>
                        </a:rPr>
                        <a:t>read-write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effectLst/>
                          <a:latin typeface="Overpass" pitchFamily="2" charset="77"/>
                        </a:rPr>
                        <a:t>read-write-own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901433620"/>
                  </a:ext>
                </a:extLst>
              </a:tr>
              <a:tr h="342709"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  <a:latin typeface="Overpass Light" pitchFamily="2" charset="77"/>
                        </a:rPr>
                        <a:t>page views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  <a:latin typeface="Overpass Light" pitchFamily="2" charset="77"/>
                        </a:rPr>
                        <a:t>cost-per-click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effectLst/>
                          <a:latin typeface="Overpass" pitchFamily="2" charset="77"/>
                        </a:rPr>
                        <a:t>token economics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109288346"/>
                  </a:ext>
                </a:extLst>
              </a:tr>
              <a:tr h="495025"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  <a:latin typeface="Overpass Light" pitchFamily="2" charset="77"/>
                        </a:rPr>
                        <a:t>static content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  <a:latin typeface="Overpass Light" pitchFamily="2" charset="77"/>
                        </a:rPr>
                        <a:t>dynamic content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effectLst/>
                          <a:latin typeface="Overpass" pitchFamily="2" charset="77"/>
                        </a:rPr>
                        <a:t>interoperable content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88311310"/>
                  </a:ext>
                </a:extLst>
              </a:tr>
            </a:tbl>
          </a:graphicData>
        </a:graphic>
      </p:graphicFrame>
      <p:sp>
        <p:nvSpPr>
          <p:cNvPr id="16" name="TextBox 8">
            <a:extLst>
              <a:ext uri="{FF2B5EF4-FFF2-40B4-BE49-F238E27FC236}">
                <a16:creationId xmlns:a16="http://schemas.microsoft.com/office/drawing/2014/main" id="{217CA3AC-3418-844B-9E99-7A227EB1411D}"/>
              </a:ext>
            </a:extLst>
          </p:cNvPr>
          <p:cNvSpPr txBox="1"/>
          <p:nvPr/>
        </p:nvSpPr>
        <p:spPr>
          <a:xfrm>
            <a:off x="425450" y="707801"/>
            <a:ext cx="6039598" cy="430887"/>
          </a:xfrm>
          <a:prstGeom prst="rect">
            <a:avLst/>
          </a:prstGeom>
          <a:noFill/>
        </p:spPr>
        <p:txBody>
          <a:bodyPr wrap="none" lIns="0" tIns="0" rIns="36000" bIns="0" rtlCol="0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benefits of using Web3.0 technology</a:t>
            </a:r>
            <a:endParaRPr lang="en-US" sz="2800"/>
          </a:p>
        </p:txBody>
      </p:sp>
      <p:pic>
        <p:nvPicPr>
          <p:cNvPr id="15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0B9C8F7-F44B-2E4D-8533-48471693648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579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05">
            <a:extLst>
              <a:ext uri="{FF2B5EF4-FFF2-40B4-BE49-F238E27FC236}">
                <a16:creationId xmlns:a16="http://schemas.microsoft.com/office/drawing/2014/main" id="{C9F54F6A-B02A-D848-B521-09897AF3A9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62CB62D-E062-1D40-9168-AC228D0ADE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94959">
            <a:off x="6502092" y="1585583"/>
            <a:ext cx="4954013" cy="4954013"/>
          </a:xfrm>
          <a:prstGeom prst="rect">
            <a:avLst/>
          </a:prstGeom>
        </p:spPr>
      </p:pic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8A40AC5D-00E9-A24B-9E64-96C65813C1F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2CC23-25E3-7644-B20D-21C565D272FC}"/>
              </a:ext>
            </a:extLst>
          </p:cNvPr>
          <p:cNvSpPr txBox="1"/>
          <p:nvPr/>
        </p:nvSpPr>
        <p:spPr>
          <a:xfrm>
            <a:off x="425451" y="2187105"/>
            <a:ext cx="10169986" cy="1015663"/>
          </a:xfrm>
          <a:prstGeom prst="rect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</p:spPr>
        <p:txBody>
          <a:bodyPr wrap="square" lIns="36000" tIns="0" rIns="36000" bIns="0" rtlCol="0" anchor="t">
            <a:spAutoFit/>
          </a:bodyPr>
          <a:lstStyle/>
          <a:p>
            <a:r>
              <a:rPr lang="en-US" sz="6600" b="1">
                <a:solidFill>
                  <a:schemeClr val="tx1"/>
                </a:solidFill>
                <a:latin typeface="Overpass Heavy"/>
              </a:rPr>
              <a:t>portal.minimal-gaia-x.eu</a:t>
            </a:r>
          </a:p>
        </p:txBody>
      </p:sp>
      <p:pic>
        <p:nvPicPr>
          <p:cNvPr id="12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941854E-D5B5-1644-90F7-4386A688545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5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3" descr="Logo, company name&#10;&#10;Description automatically generated">
            <a:extLst>
              <a:ext uri="{FF2B5EF4-FFF2-40B4-BE49-F238E27FC236}">
                <a16:creationId xmlns:a16="http://schemas.microsoft.com/office/drawing/2014/main" id="{88E88DB8-F045-47B5-9267-FF9FDEAB68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9305" y="2190416"/>
            <a:ext cx="1860884" cy="1419725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204743A7-5A40-477F-A546-8A46491D73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0273" y="5200045"/>
            <a:ext cx="1182592" cy="989941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9DB57BE4-0D5E-0E42-AEB5-1821D3794617}"/>
              </a:ext>
            </a:extLst>
          </p:cNvPr>
          <p:cNvSpPr txBox="1"/>
          <p:nvPr/>
        </p:nvSpPr>
        <p:spPr>
          <a:xfrm>
            <a:off x="425449" y="688009"/>
            <a:ext cx="9326101" cy="430887"/>
          </a:xfrm>
          <a:prstGeom prst="rect">
            <a:avLst/>
          </a:prstGeom>
          <a:noFill/>
        </p:spPr>
        <p:txBody>
          <a:bodyPr wrap="square" lIns="0" tIns="0" rIns="36000" bIns="0" rtlCol="0" anchor="t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made with love and 100% free open-source technology</a:t>
            </a:r>
            <a:endParaRPr lang="en-US"/>
          </a:p>
        </p:txBody>
      </p:sp>
      <p:sp>
        <p:nvSpPr>
          <p:cNvPr id="111" name="TextBox 37">
            <a:extLst>
              <a:ext uri="{FF2B5EF4-FFF2-40B4-BE49-F238E27FC236}">
                <a16:creationId xmlns:a16="http://schemas.microsoft.com/office/drawing/2014/main" id="{D48EE956-D435-BF40-A93F-633872A152A3}"/>
              </a:ext>
            </a:extLst>
          </p:cNvPr>
          <p:cNvSpPr txBox="1"/>
          <p:nvPr/>
        </p:nvSpPr>
        <p:spPr>
          <a:xfrm>
            <a:off x="425450" y="399691"/>
            <a:ext cx="72768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/>
          <a:p>
            <a:endParaRPr lang="en-US" b="1">
              <a:solidFill>
                <a:srgbClr val="1C47E5"/>
              </a:solidFill>
              <a:latin typeface="Overpass Heavy" pitchFamily="2" charset="7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ECA355-1814-B04C-AEAC-91A0B80BD1F0}"/>
              </a:ext>
            </a:extLst>
          </p:cNvPr>
          <p:cNvGrpSpPr/>
          <p:nvPr/>
        </p:nvGrpSpPr>
        <p:grpSpPr>
          <a:xfrm>
            <a:off x="0" y="624798"/>
            <a:ext cx="1431099" cy="60681"/>
            <a:chOff x="0" y="624798"/>
            <a:chExt cx="1431099" cy="60681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1FA7CB2-05A5-ED48-8DA5-CD1EE0D274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48183"/>
              <a:ext cx="1408176" cy="0"/>
            </a:xfrm>
            <a:prstGeom prst="line">
              <a:avLst/>
            </a:prstGeom>
            <a:ln w="25400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E09437-C844-5B4D-9A49-9631D77CBB5D}"/>
                </a:ext>
              </a:extLst>
            </p:cNvPr>
            <p:cNvSpPr/>
            <p:nvPr/>
          </p:nvSpPr>
          <p:spPr>
            <a:xfrm rot="8149979">
              <a:off x="1338542" y="624798"/>
              <a:ext cx="92557" cy="606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3" name="Grafik 105">
            <a:extLst>
              <a:ext uri="{FF2B5EF4-FFF2-40B4-BE49-F238E27FC236}">
                <a16:creationId xmlns:a16="http://schemas.microsoft.com/office/drawing/2014/main" id="{A329A2FC-5D3C-C54D-89ED-40DF6C8EA6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sp>
        <p:nvSpPr>
          <p:cNvPr id="109" name="Google Shape;330;p35">
            <a:extLst>
              <a:ext uri="{FF2B5EF4-FFF2-40B4-BE49-F238E27FC236}">
                <a16:creationId xmlns:a16="http://schemas.microsoft.com/office/drawing/2014/main" id="{CC94648C-3E31-A642-8445-C06B9ED2C1F6}"/>
              </a:ext>
            </a:extLst>
          </p:cNvPr>
          <p:cNvSpPr txBox="1">
            <a:spLocks/>
          </p:cNvSpPr>
          <p:nvPr/>
        </p:nvSpPr>
        <p:spPr>
          <a:xfrm>
            <a:off x="9617035" y="6265409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deltaDAO AG</a:t>
            </a:r>
          </a:p>
        </p:txBody>
      </p:sp>
      <p:sp>
        <p:nvSpPr>
          <p:cNvPr id="114" name="Google Shape;25;p3">
            <a:extLst>
              <a:ext uri="{FF2B5EF4-FFF2-40B4-BE49-F238E27FC236}">
                <a16:creationId xmlns:a16="http://schemas.microsoft.com/office/drawing/2014/main" id="{2FDC06C7-0D20-9C44-89EF-21739646D4E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9554CAD-8928-48E6-8809-CC9564499C4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5139" y="1513547"/>
            <a:ext cx="2281990" cy="404136"/>
          </a:xfrm>
          <a:prstGeom prst="rect">
            <a:avLst/>
          </a:prstGeom>
        </p:spPr>
      </p:pic>
      <p:pic>
        <p:nvPicPr>
          <p:cNvPr id="5" name="Picture 7" descr="Diagram, icon&#10;&#10;Description automatically generated">
            <a:extLst>
              <a:ext uri="{FF2B5EF4-FFF2-40B4-BE49-F238E27FC236}">
                <a16:creationId xmlns:a16="http://schemas.microsoft.com/office/drawing/2014/main" id="{2633CA07-09BC-43E5-B813-35C6E7231BB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1144" y="3229269"/>
            <a:ext cx="901096" cy="901096"/>
          </a:xfrm>
          <a:prstGeom prst="rect">
            <a:avLst/>
          </a:prstGeom>
        </p:spPr>
      </p:pic>
      <p:pic>
        <p:nvPicPr>
          <p:cNvPr id="8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D610AF1-C970-46C4-8114-DA962BA0648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475" y="2634468"/>
            <a:ext cx="1039364" cy="1056871"/>
          </a:xfrm>
          <a:prstGeom prst="rect">
            <a:avLst/>
          </a:prstGeom>
        </p:spPr>
      </p:pic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4277D9A9-C404-44EE-B327-E3074FAC0A0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678" y="1622655"/>
            <a:ext cx="932417" cy="780814"/>
          </a:xfrm>
          <a:prstGeom prst="rect">
            <a:avLst/>
          </a:prstGeom>
        </p:spPr>
      </p:pic>
      <p:pic>
        <p:nvPicPr>
          <p:cNvPr id="11" name="Picture 1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690A02E-A0F9-479B-9A74-F1052BB98C3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9343" y="1442585"/>
            <a:ext cx="1691870" cy="454707"/>
          </a:xfrm>
          <a:prstGeom prst="rect">
            <a:avLst/>
          </a:prstGeom>
        </p:spPr>
      </p:pic>
      <p:pic>
        <p:nvPicPr>
          <p:cNvPr id="12" name="Picture 12" descr="Logo&#10;&#10;Description automatically generated">
            <a:extLst>
              <a:ext uri="{FF2B5EF4-FFF2-40B4-BE49-F238E27FC236}">
                <a16:creationId xmlns:a16="http://schemas.microsoft.com/office/drawing/2014/main" id="{DA7D8429-412F-4EE4-8C49-511787463CD6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252" y="5079487"/>
            <a:ext cx="1338562" cy="392212"/>
          </a:xfrm>
          <a:prstGeom prst="rect">
            <a:avLst/>
          </a:prstGeom>
        </p:spPr>
      </p:pic>
      <p:pic>
        <p:nvPicPr>
          <p:cNvPr id="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7EB92D2-8634-4FE8-8B06-CBB5120C740E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3772" y="1984233"/>
            <a:ext cx="1561123" cy="577824"/>
          </a:xfrm>
          <a:prstGeom prst="rect">
            <a:avLst/>
          </a:prstGeom>
        </p:spPr>
      </p:pic>
      <p:pic>
        <p:nvPicPr>
          <p:cNvPr id="13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C88DE4D1-5607-4C55-80DA-B8DF76116A72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0988" y="4144291"/>
            <a:ext cx="1941093" cy="836395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6648145E-CF06-4E24-B006-20FFE81142B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98" y="3967237"/>
            <a:ext cx="2743200" cy="602218"/>
          </a:xfrm>
          <a:prstGeom prst="rect">
            <a:avLst/>
          </a:prstGeom>
        </p:spPr>
      </p:pic>
      <p:pic>
        <p:nvPicPr>
          <p:cNvPr id="16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628671FC-A58B-4E12-A9AB-1D11D4BCE873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7011" y="2368566"/>
            <a:ext cx="1487524" cy="753789"/>
          </a:xfrm>
          <a:prstGeom prst="rect">
            <a:avLst/>
          </a:prstGeom>
        </p:spPr>
      </p:pic>
      <p:pic>
        <p:nvPicPr>
          <p:cNvPr id="17" name="Picture 17" descr="Logo&#10;&#10;Description automatically generated">
            <a:extLst>
              <a:ext uri="{FF2B5EF4-FFF2-40B4-BE49-F238E27FC236}">
                <a16:creationId xmlns:a16="http://schemas.microsoft.com/office/drawing/2014/main" id="{1C33E63E-5B0B-4668-8561-1A75B5CD5646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8123" y="3428718"/>
            <a:ext cx="1842105" cy="774977"/>
          </a:xfrm>
          <a:prstGeom prst="rect">
            <a:avLst/>
          </a:prstGeom>
        </p:spPr>
      </p:pic>
      <p:pic>
        <p:nvPicPr>
          <p:cNvPr id="19" name="Picture 19" descr="Logo&#10;&#10;Description automatically generated">
            <a:extLst>
              <a:ext uri="{FF2B5EF4-FFF2-40B4-BE49-F238E27FC236}">
                <a16:creationId xmlns:a16="http://schemas.microsoft.com/office/drawing/2014/main" id="{59DDA76A-10AD-4E76-8D09-A34E0246E469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176" y="2944985"/>
            <a:ext cx="1707660" cy="569474"/>
          </a:xfrm>
          <a:prstGeom prst="rect">
            <a:avLst/>
          </a:prstGeom>
        </p:spPr>
      </p:pic>
      <p:pic>
        <p:nvPicPr>
          <p:cNvPr id="20" name="Picture 20" descr="Diagram, schematic&#10;&#10;Description automatically generated">
            <a:extLst>
              <a:ext uri="{FF2B5EF4-FFF2-40B4-BE49-F238E27FC236}">
                <a16:creationId xmlns:a16="http://schemas.microsoft.com/office/drawing/2014/main" id="{4F8F6B9F-DBCF-4EE0-8E55-5F2A3FE12CEE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0935" y="4907325"/>
            <a:ext cx="730739" cy="1067711"/>
          </a:xfrm>
          <a:prstGeom prst="rect">
            <a:avLst/>
          </a:prstGeom>
        </p:spPr>
      </p:pic>
      <p:pic>
        <p:nvPicPr>
          <p:cNvPr id="18" name="Picture 22">
            <a:extLst>
              <a:ext uri="{FF2B5EF4-FFF2-40B4-BE49-F238E27FC236}">
                <a16:creationId xmlns:a16="http://schemas.microsoft.com/office/drawing/2014/main" id="{7E446F0A-A349-41DB-8509-8A2E69855F64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619" y="4028250"/>
            <a:ext cx="636491" cy="908410"/>
          </a:xfrm>
          <a:prstGeom prst="rect">
            <a:avLst/>
          </a:prstGeom>
        </p:spPr>
      </p:pic>
      <p:pic>
        <p:nvPicPr>
          <p:cNvPr id="24" name="Picture 24" descr="Logo, company name&#10;&#10;Description automatically generated">
            <a:extLst>
              <a:ext uri="{FF2B5EF4-FFF2-40B4-BE49-F238E27FC236}">
                <a16:creationId xmlns:a16="http://schemas.microsoft.com/office/drawing/2014/main" id="{41DA68B0-7DC5-4F2D-861C-79017BFC3712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2579" y="3429962"/>
            <a:ext cx="1638969" cy="445981"/>
          </a:xfrm>
          <a:prstGeom prst="rect">
            <a:avLst/>
          </a:prstGeom>
        </p:spPr>
      </p:pic>
      <p:pic>
        <p:nvPicPr>
          <p:cNvPr id="25" name="Picture 25" descr="Logo&#10;&#10;Description automatically generated">
            <a:extLst>
              <a:ext uri="{FF2B5EF4-FFF2-40B4-BE49-F238E27FC236}">
                <a16:creationId xmlns:a16="http://schemas.microsoft.com/office/drawing/2014/main" id="{E5AC9C80-ED1E-4A9F-B23B-B2BA93EDCE1E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000" y="4301449"/>
            <a:ext cx="637674" cy="633664"/>
          </a:xfrm>
          <a:prstGeom prst="rect">
            <a:avLst/>
          </a:prstGeom>
        </p:spPr>
      </p:pic>
      <p:pic>
        <p:nvPicPr>
          <p:cNvPr id="26" name="Picture 26" descr="Logo, company name&#10;&#10;Description automatically generated">
            <a:extLst>
              <a:ext uri="{FF2B5EF4-FFF2-40B4-BE49-F238E27FC236}">
                <a16:creationId xmlns:a16="http://schemas.microsoft.com/office/drawing/2014/main" id="{1EF3914D-95A0-4F2B-AA6E-E539A33FB7D9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2263" y="5375442"/>
            <a:ext cx="713874" cy="717885"/>
          </a:xfrm>
          <a:prstGeom prst="rect">
            <a:avLst/>
          </a:prstGeom>
        </p:spPr>
      </p:pic>
      <p:pic>
        <p:nvPicPr>
          <p:cNvPr id="30" name="Picture 30" descr="Logo&#10;&#10;Description automatically generated">
            <a:extLst>
              <a:ext uri="{FF2B5EF4-FFF2-40B4-BE49-F238E27FC236}">
                <a16:creationId xmlns:a16="http://schemas.microsoft.com/office/drawing/2014/main" id="{14576C86-100D-40B3-AB12-C719D8CEF78C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345" y="4906407"/>
            <a:ext cx="2065421" cy="1377128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DA4D9302-BAA4-4E05-AE74-B1E320FC4407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506" y="5582511"/>
            <a:ext cx="1267327" cy="424065"/>
          </a:xfrm>
          <a:prstGeom prst="rect">
            <a:avLst/>
          </a:prstGeom>
        </p:spPr>
      </p:pic>
      <p:pic>
        <p:nvPicPr>
          <p:cNvPr id="28" name="Grafik 28">
            <a:extLst>
              <a:ext uri="{FF2B5EF4-FFF2-40B4-BE49-F238E27FC236}">
                <a16:creationId xmlns:a16="http://schemas.microsoft.com/office/drawing/2014/main" id="{EE9C60AD-F4CA-44CE-9A0A-FDCFEA023595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4345" y="2968770"/>
            <a:ext cx="1212517" cy="258724"/>
          </a:xfrm>
          <a:prstGeom prst="rect">
            <a:avLst/>
          </a:prstGeom>
        </p:spPr>
      </p:pic>
      <p:pic>
        <p:nvPicPr>
          <p:cNvPr id="10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46FC5D81-2310-C83A-BD0A-8E8908BCC533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590" y="1569901"/>
            <a:ext cx="1352248" cy="779055"/>
          </a:xfrm>
          <a:prstGeom prst="rect">
            <a:avLst/>
          </a:prstGeom>
        </p:spPr>
      </p:pic>
      <p:sp>
        <p:nvSpPr>
          <p:cNvPr id="21" name="TextBox 37">
            <a:extLst>
              <a:ext uri="{FF2B5EF4-FFF2-40B4-BE49-F238E27FC236}">
                <a16:creationId xmlns:a16="http://schemas.microsoft.com/office/drawing/2014/main" id="{ED1A6F65-4CCD-81AD-FB3F-399BB81747FF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pic>
        <p:nvPicPr>
          <p:cNvPr id="37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371E30F-5A78-4D41-97D2-A2FE91961F70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52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hteck 213">
            <a:extLst>
              <a:ext uri="{FF2B5EF4-FFF2-40B4-BE49-F238E27FC236}">
                <a16:creationId xmlns:a16="http://schemas.microsoft.com/office/drawing/2014/main" id="{87665E7B-9691-D07D-3FB6-0CFC8DE22236}"/>
              </a:ext>
            </a:extLst>
          </p:cNvPr>
          <p:cNvSpPr/>
          <p:nvPr/>
        </p:nvSpPr>
        <p:spPr>
          <a:xfrm>
            <a:off x="1968108" y="922554"/>
            <a:ext cx="9592038" cy="106293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rgbClr val="000094"/>
            </a:solidFill>
          </a:ln>
          <a:effectLst>
            <a:outerShdw blurRad="63500" algn="ctr" rotWithShape="0">
              <a:srgbClr val="7300F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DE"/>
          </a:p>
        </p:txBody>
      </p:sp>
      <p:sp>
        <p:nvSpPr>
          <p:cNvPr id="227" name="Rechteck 214">
            <a:extLst>
              <a:ext uri="{FF2B5EF4-FFF2-40B4-BE49-F238E27FC236}">
                <a16:creationId xmlns:a16="http://schemas.microsoft.com/office/drawing/2014/main" id="{88B04082-8DC6-2CD8-054B-B7D2825686D5}"/>
              </a:ext>
            </a:extLst>
          </p:cNvPr>
          <p:cNvSpPr/>
          <p:nvPr/>
        </p:nvSpPr>
        <p:spPr>
          <a:xfrm>
            <a:off x="1968108" y="2388923"/>
            <a:ext cx="9592038" cy="106293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rgbClr val="000094"/>
            </a:solidFill>
          </a:ln>
          <a:effectLst>
            <a:outerShdw blurRad="63500" algn="ctr" rotWithShape="0">
              <a:srgbClr val="7300F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DE"/>
          </a:p>
        </p:txBody>
      </p:sp>
      <p:sp>
        <p:nvSpPr>
          <p:cNvPr id="228" name="Rechteck 215">
            <a:extLst>
              <a:ext uri="{FF2B5EF4-FFF2-40B4-BE49-F238E27FC236}">
                <a16:creationId xmlns:a16="http://schemas.microsoft.com/office/drawing/2014/main" id="{04575C27-E408-AEB1-8D54-7DE0E8FD4EDD}"/>
              </a:ext>
            </a:extLst>
          </p:cNvPr>
          <p:cNvSpPr/>
          <p:nvPr/>
        </p:nvSpPr>
        <p:spPr>
          <a:xfrm>
            <a:off x="1968108" y="3855292"/>
            <a:ext cx="9592038" cy="106293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rgbClr val="000094"/>
            </a:solidFill>
          </a:ln>
          <a:effectLst>
            <a:outerShdw blurRad="63500" algn="ctr" rotWithShape="0">
              <a:srgbClr val="7300F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DE"/>
          </a:p>
        </p:txBody>
      </p:sp>
      <p:sp>
        <p:nvSpPr>
          <p:cNvPr id="229" name="Rechteck 216">
            <a:extLst>
              <a:ext uri="{FF2B5EF4-FFF2-40B4-BE49-F238E27FC236}">
                <a16:creationId xmlns:a16="http://schemas.microsoft.com/office/drawing/2014/main" id="{0DC22F95-252B-1F67-52CB-232569A1218D}"/>
              </a:ext>
            </a:extLst>
          </p:cNvPr>
          <p:cNvSpPr/>
          <p:nvPr/>
        </p:nvSpPr>
        <p:spPr>
          <a:xfrm>
            <a:off x="1968108" y="5321661"/>
            <a:ext cx="9592038" cy="106293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rgbClr val="000094"/>
            </a:solidFill>
          </a:ln>
          <a:effectLst>
            <a:outerShdw blurRad="63500" algn="ctr" rotWithShape="0">
              <a:srgbClr val="7300F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DE"/>
          </a:p>
        </p:txBody>
      </p:sp>
      <p:cxnSp>
        <p:nvCxnSpPr>
          <p:cNvPr id="231" name="Gerade Verbindung mit Pfeil 217">
            <a:extLst>
              <a:ext uri="{FF2B5EF4-FFF2-40B4-BE49-F238E27FC236}">
                <a16:creationId xmlns:a16="http://schemas.microsoft.com/office/drawing/2014/main" id="{27910052-8D39-BF66-4DFE-295C54DC2F6C}"/>
              </a:ext>
            </a:extLst>
          </p:cNvPr>
          <p:cNvCxnSpPr>
            <a:cxnSpLocks/>
          </p:cNvCxnSpPr>
          <p:nvPr/>
        </p:nvCxnSpPr>
        <p:spPr>
          <a:xfrm>
            <a:off x="6747295" y="1985485"/>
            <a:ext cx="0" cy="403438"/>
          </a:xfrm>
          <a:prstGeom prst="straightConnector1">
            <a:avLst/>
          </a:prstGeom>
          <a:ln w="19050">
            <a:solidFill>
              <a:srgbClr val="00009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uppieren 8">
            <a:extLst>
              <a:ext uri="{FF2B5EF4-FFF2-40B4-BE49-F238E27FC236}">
                <a16:creationId xmlns:a16="http://schemas.microsoft.com/office/drawing/2014/main" id="{46ACD433-1125-55EE-61AF-83C61D560876}"/>
              </a:ext>
            </a:extLst>
          </p:cNvPr>
          <p:cNvGrpSpPr/>
          <p:nvPr/>
        </p:nvGrpSpPr>
        <p:grpSpPr>
          <a:xfrm>
            <a:off x="4319151" y="2469338"/>
            <a:ext cx="720000" cy="922900"/>
            <a:chOff x="4212825" y="2168082"/>
            <a:chExt cx="720000" cy="922900"/>
          </a:xfrm>
        </p:grpSpPr>
        <p:pic>
          <p:nvPicPr>
            <p:cNvPr id="323" name="Graphic 11" descr="Browserfenster Silhouette">
              <a:extLst>
                <a:ext uri="{FF2B5EF4-FFF2-40B4-BE49-F238E27FC236}">
                  <a16:creationId xmlns:a16="http://schemas.microsoft.com/office/drawing/2014/main" id="{5451B3E2-9871-DD9E-6757-A01C65EC9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212825" y="2168082"/>
              <a:ext cx="720000" cy="720000"/>
            </a:xfrm>
            <a:prstGeom prst="rect">
              <a:avLst/>
            </a:prstGeom>
          </p:spPr>
        </p:pic>
        <p:sp>
          <p:nvSpPr>
            <p:cNvPr id="324" name="TextBox 48">
              <a:extLst>
                <a:ext uri="{FF2B5EF4-FFF2-40B4-BE49-F238E27FC236}">
                  <a16:creationId xmlns:a16="http://schemas.microsoft.com/office/drawing/2014/main" id="{D63E41B9-3578-DC92-FA0C-3A18D74EEB6E}"/>
                </a:ext>
              </a:extLst>
            </p:cNvPr>
            <p:cNvSpPr txBox="1"/>
            <p:nvPr/>
          </p:nvSpPr>
          <p:spPr>
            <a:xfrm>
              <a:off x="4276087" y="2837582"/>
              <a:ext cx="593476" cy="253400"/>
            </a:xfrm>
            <a:prstGeom prst="rect">
              <a:avLst/>
            </a:prstGeom>
            <a:noFill/>
            <a:effectLst>
              <a:softEdge rad="5392"/>
            </a:effectLst>
          </p:spPr>
          <p:txBody>
            <a:bodyPr wrap="none" lIns="36000" tIns="0" rIns="36000" bIns="0" rtlCol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>
                  <a:solidFill>
                    <a:srgbClr val="00009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Portal</a:t>
              </a:r>
            </a:p>
          </p:txBody>
        </p:sp>
      </p:grpSp>
      <p:pic>
        <p:nvPicPr>
          <p:cNvPr id="233" name="Grafik 506" descr="Datenbank Silhouette">
            <a:extLst>
              <a:ext uri="{FF2B5EF4-FFF2-40B4-BE49-F238E27FC236}">
                <a16:creationId xmlns:a16="http://schemas.microsoft.com/office/drawing/2014/main" id="{6034B6F4-DF79-18E0-EC55-2736BD33BA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802795" y="2448670"/>
            <a:ext cx="720000" cy="720000"/>
          </a:xfrm>
          <a:prstGeom prst="rect">
            <a:avLst/>
          </a:prstGeom>
        </p:spPr>
      </p:pic>
      <p:sp>
        <p:nvSpPr>
          <p:cNvPr id="235" name="TextBox 48">
            <a:extLst>
              <a:ext uri="{FF2B5EF4-FFF2-40B4-BE49-F238E27FC236}">
                <a16:creationId xmlns:a16="http://schemas.microsoft.com/office/drawing/2014/main" id="{842969F7-CD96-0487-02BA-623152271AC8}"/>
              </a:ext>
            </a:extLst>
          </p:cNvPr>
          <p:cNvSpPr txBox="1"/>
          <p:nvPr/>
        </p:nvSpPr>
        <p:spPr>
          <a:xfrm>
            <a:off x="2403300" y="3135881"/>
            <a:ext cx="1518991" cy="253400"/>
          </a:xfrm>
          <a:prstGeom prst="rect">
            <a:avLst/>
          </a:prstGeom>
          <a:noFill/>
          <a:effectLst>
            <a:softEdge rad="5392"/>
          </a:effectLst>
        </p:spPr>
        <p:txBody>
          <a:bodyPr wrap="none" lIns="36000" tIns="0" rIns="36000" bIns="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0000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 Offerings</a:t>
            </a:r>
          </a:p>
        </p:txBody>
      </p:sp>
      <p:grpSp>
        <p:nvGrpSpPr>
          <p:cNvPr id="236" name="Gruppieren 3">
            <a:extLst>
              <a:ext uri="{FF2B5EF4-FFF2-40B4-BE49-F238E27FC236}">
                <a16:creationId xmlns:a16="http://schemas.microsoft.com/office/drawing/2014/main" id="{D930B3DF-09CF-439E-0127-58AC326B8EE3}"/>
              </a:ext>
            </a:extLst>
          </p:cNvPr>
          <p:cNvGrpSpPr/>
          <p:nvPr/>
        </p:nvGrpSpPr>
        <p:grpSpPr>
          <a:xfrm>
            <a:off x="6003267" y="3934961"/>
            <a:ext cx="1518992" cy="917054"/>
            <a:chOff x="5896941" y="3633705"/>
            <a:chExt cx="1518992" cy="917054"/>
          </a:xfrm>
        </p:grpSpPr>
        <p:pic>
          <p:nvPicPr>
            <p:cNvPr id="321" name="Graphic 12" descr="Server Silhouette">
              <a:extLst>
                <a:ext uri="{FF2B5EF4-FFF2-40B4-BE49-F238E27FC236}">
                  <a16:creationId xmlns:a16="http://schemas.microsoft.com/office/drawing/2014/main" id="{D6A2068E-9A05-BF9F-5D60-87AEC463C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296437" y="3633705"/>
              <a:ext cx="720000" cy="720000"/>
            </a:xfrm>
            <a:prstGeom prst="rect">
              <a:avLst/>
            </a:prstGeom>
          </p:spPr>
        </p:pic>
        <p:sp>
          <p:nvSpPr>
            <p:cNvPr id="322" name="TextBox 48">
              <a:extLst>
                <a:ext uri="{FF2B5EF4-FFF2-40B4-BE49-F238E27FC236}">
                  <a16:creationId xmlns:a16="http://schemas.microsoft.com/office/drawing/2014/main" id="{E278505A-BDBC-DA8D-5067-1A2D5C4A3DC5}"/>
                </a:ext>
              </a:extLst>
            </p:cNvPr>
            <p:cNvSpPr txBox="1"/>
            <p:nvPr/>
          </p:nvSpPr>
          <p:spPr>
            <a:xfrm>
              <a:off x="5896941" y="4297359"/>
              <a:ext cx="1518992" cy="253400"/>
            </a:xfrm>
            <a:prstGeom prst="rect">
              <a:avLst/>
            </a:prstGeom>
            <a:noFill/>
            <a:effectLst>
              <a:softEdge rad="5392"/>
            </a:effectLst>
          </p:spPr>
          <p:txBody>
            <a:bodyPr wrap="none" lIns="36000" tIns="0" rIns="36000" bIns="0" rtlCol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>
                  <a:solidFill>
                    <a:srgbClr val="00009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Compute Cluster</a:t>
              </a:r>
            </a:p>
          </p:txBody>
        </p:sp>
      </p:grpSp>
      <p:grpSp>
        <p:nvGrpSpPr>
          <p:cNvPr id="237" name="Gruppieren 7">
            <a:extLst>
              <a:ext uri="{FF2B5EF4-FFF2-40B4-BE49-F238E27FC236}">
                <a16:creationId xmlns:a16="http://schemas.microsoft.com/office/drawing/2014/main" id="{84F8B313-EC67-5D54-8DAD-8744C371BEBF}"/>
              </a:ext>
            </a:extLst>
          </p:cNvPr>
          <p:cNvGrpSpPr/>
          <p:nvPr/>
        </p:nvGrpSpPr>
        <p:grpSpPr>
          <a:xfrm>
            <a:off x="5550349" y="2445682"/>
            <a:ext cx="899819" cy="946556"/>
            <a:chOff x="5444023" y="2144426"/>
            <a:chExt cx="899819" cy="946556"/>
          </a:xfrm>
        </p:grpSpPr>
        <p:pic>
          <p:nvPicPr>
            <p:cNvPr id="319" name="Grafik 180" descr="Mitarbeiterausweis Silhouette">
              <a:extLst>
                <a:ext uri="{FF2B5EF4-FFF2-40B4-BE49-F238E27FC236}">
                  <a16:creationId xmlns:a16="http://schemas.microsoft.com/office/drawing/2014/main" id="{E53C6D93-BCDB-65FB-8797-58F21BB6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33933" y="2144426"/>
              <a:ext cx="719999" cy="719999"/>
            </a:xfrm>
            <a:prstGeom prst="rect">
              <a:avLst/>
            </a:prstGeom>
          </p:spPr>
        </p:pic>
        <p:sp>
          <p:nvSpPr>
            <p:cNvPr id="320" name="TextBox 48">
              <a:extLst>
                <a:ext uri="{FF2B5EF4-FFF2-40B4-BE49-F238E27FC236}">
                  <a16:creationId xmlns:a16="http://schemas.microsoft.com/office/drawing/2014/main" id="{A054916F-F93B-BD33-E44A-06893BB1F4A8}"/>
                </a:ext>
              </a:extLst>
            </p:cNvPr>
            <p:cNvSpPr txBox="1"/>
            <p:nvPr/>
          </p:nvSpPr>
          <p:spPr>
            <a:xfrm>
              <a:off x="5444023" y="2837582"/>
              <a:ext cx="899819" cy="253400"/>
            </a:xfrm>
            <a:prstGeom prst="rect">
              <a:avLst/>
            </a:prstGeom>
            <a:noFill/>
            <a:effectLst>
              <a:softEdge rad="5392"/>
            </a:effectLst>
          </p:spPr>
          <p:txBody>
            <a:bodyPr wrap="none" lIns="36000" tIns="0" rIns="36000" bIns="0" rtlCol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>
                  <a:solidFill>
                    <a:srgbClr val="00009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VC Wallet</a:t>
              </a:r>
            </a:p>
          </p:txBody>
        </p:sp>
      </p:grpSp>
      <p:cxnSp>
        <p:nvCxnSpPr>
          <p:cNvPr id="238" name="Gerade Verbindung mit Pfeil 91">
            <a:extLst>
              <a:ext uri="{FF2B5EF4-FFF2-40B4-BE49-F238E27FC236}">
                <a16:creationId xmlns:a16="http://schemas.microsoft.com/office/drawing/2014/main" id="{9020F464-1E36-9390-0916-E92C35471625}"/>
              </a:ext>
            </a:extLst>
          </p:cNvPr>
          <p:cNvCxnSpPr>
            <a:cxnSpLocks/>
          </p:cNvCxnSpPr>
          <p:nvPr/>
        </p:nvCxnSpPr>
        <p:spPr>
          <a:xfrm>
            <a:off x="6750471" y="3451854"/>
            <a:ext cx="0" cy="403438"/>
          </a:xfrm>
          <a:prstGeom prst="straightConnector1">
            <a:avLst/>
          </a:prstGeom>
          <a:ln w="19050">
            <a:solidFill>
              <a:srgbClr val="00009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mit Pfeil 92">
            <a:extLst>
              <a:ext uri="{FF2B5EF4-FFF2-40B4-BE49-F238E27FC236}">
                <a16:creationId xmlns:a16="http://schemas.microsoft.com/office/drawing/2014/main" id="{FCAD4BFF-E91C-88B9-34D1-2030321F6BE9}"/>
              </a:ext>
            </a:extLst>
          </p:cNvPr>
          <p:cNvCxnSpPr>
            <a:cxnSpLocks/>
          </p:cNvCxnSpPr>
          <p:nvPr/>
        </p:nvCxnSpPr>
        <p:spPr>
          <a:xfrm>
            <a:off x="6750471" y="4918223"/>
            <a:ext cx="0" cy="403438"/>
          </a:xfrm>
          <a:prstGeom prst="straightConnector1">
            <a:avLst/>
          </a:prstGeom>
          <a:ln w="19050">
            <a:solidFill>
              <a:srgbClr val="00009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Gruppieren 14">
            <a:extLst>
              <a:ext uri="{FF2B5EF4-FFF2-40B4-BE49-F238E27FC236}">
                <a16:creationId xmlns:a16="http://schemas.microsoft.com/office/drawing/2014/main" id="{4FDF6F6A-7C64-76B2-8729-A0911F0DB921}"/>
              </a:ext>
            </a:extLst>
          </p:cNvPr>
          <p:cNvGrpSpPr/>
          <p:nvPr/>
        </p:nvGrpSpPr>
        <p:grpSpPr>
          <a:xfrm>
            <a:off x="2484440" y="5389743"/>
            <a:ext cx="1397107" cy="943016"/>
            <a:chOff x="2378114" y="5088487"/>
            <a:chExt cx="1397107" cy="943016"/>
          </a:xfrm>
        </p:grpSpPr>
        <p:sp>
          <p:nvSpPr>
            <p:cNvPr id="317" name="TextBox 48">
              <a:extLst>
                <a:ext uri="{FF2B5EF4-FFF2-40B4-BE49-F238E27FC236}">
                  <a16:creationId xmlns:a16="http://schemas.microsoft.com/office/drawing/2014/main" id="{0B776DD4-AA69-19BF-0DCF-067E6644B096}"/>
                </a:ext>
              </a:extLst>
            </p:cNvPr>
            <p:cNvSpPr txBox="1"/>
            <p:nvPr/>
          </p:nvSpPr>
          <p:spPr>
            <a:xfrm>
              <a:off x="2378114" y="5778103"/>
              <a:ext cx="1397107" cy="253400"/>
            </a:xfrm>
            <a:prstGeom prst="rect">
              <a:avLst/>
            </a:prstGeom>
            <a:noFill/>
            <a:effectLst>
              <a:softEdge rad="5392"/>
            </a:effectLst>
          </p:spPr>
          <p:txBody>
            <a:bodyPr wrap="none" lIns="36000" tIns="0" rIns="36000" bIns="0" rtlCol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>
                  <a:solidFill>
                    <a:srgbClr val="00009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Validator nodes</a:t>
              </a:r>
            </a:p>
          </p:txBody>
        </p:sp>
        <p:pic>
          <p:nvPicPr>
            <p:cNvPr id="318" name="Grafik 61" descr="Marke Häkchen Silhouette">
              <a:extLst>
                <a:ext uri="{FF2B5EF4-FFF2-40B4-BE49-F238E27FC236}">
                  <a16:creationId xmlns:a16="http://schemas.microsoft.com/office/drawing/2014/main" id="{1A1A8D06-FE12-1376-8CB2-A4E6BEC78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2716667" y="5088487"/>
              <a:ext cx="720000" cy="720000"/>
            </a:xfrm>
            <a:prstGeom prst="rect">
              <a:avLst/>
            </a:prstGeom>
          </p:spPr>
        </p:pic>
      </p:grpSp>
      <p:grpSp>
        <p:nvGrpSpPr>
          <p:cNvPr id="268" name="Gruppieren 2">
            <a:extLst>
              <a:ext uri="{FF2B5EF4-FFF2-40B4-BE49-F238E27FC236}">
                <a16:creationId xmlns:a16="http://schemas.microsoft.com/office/drawing/2014/main" id="{3B1B394A-111A-7423-8364-F5600A12A111}"/>
              </a:ext>
            </a:extLst>
          </p:cNvPr>
          <p:cNvGrpSpPr/>
          <p:nvPr/>
        </p:nvGrpSpPr>
        <p:grpSpPr>
          <a:xfrm>
            <a:off x="4269219" y="3917748"/>
            <a:ext cx="1458870" cy="938017"/>
            <a:chOff x="4162893" y="3616492"/>
            <a:chExt cx="1458870" cy="938017"/>
          </a:xfrm>
        </p:grpSpPr>
        <p:sp>
          <p:nvSpPr>
            <p:cNvPr id="315" name="TextBox 48">
              <a:extLst>
                <a:ext uri="{FF2B5EF4-FFF2-40B4-BE49-F238E27FC236}">
                  <a16:creationId xmlns:a16="http://schemas.microsoft.com/office/drawing/2014/main" id="{E37BCECB-9C1F-BF30-886C-F544DEC3BC34}"/>
                </a:ext>
              </a:extLst>
            </p:cNvPr>
            <p:cNvSpPr txBox="1"/>
            <p:nvPr/>
          </p:nvSpPr>
          <p:spPr>
            <a:xfrm>
              <a:off x="4162893" y="4301109"/>
              <a:ext cx="1458870" cy="253400"/>
            </a:xfrm>
            <a:prstGeom prst="rect">
              <a:avLst/>
            </a:prstGeom>
            <a:noFill/>
            <a:effectLst>
              <a:softEdge rad="5392"/>
            </a:effectLst>
          </p:spPr>
          <p:txBody>
            <a:bodyPr wrap="none" lIns="36000" tIns="0" rIns="36000" bIns="0" rtlCol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>
                  <a:solidFill>
                    <a:srgbClr val="00009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Catalogue Cache</a:t>
              </a:r>
            </a:p>
          </p:txBody>
        </p:sp>
        <p:pic>
          <p:nvPicPr>
            <p:cNvPr id="316" name="Grafik 98" descr="Ordnersuche Silhouette">
              <a:extLst>
                <a:ext uri="{FF2B5EF4-FFF2-40B4-BE49-F238E27FC236}">
                  <a16:creationId xmlns:a16="http://schemas.microsoft.com/office/drawing/2014/main" id="{C2EF08F7-DF06-C32B-CF12-E44339581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4532328" y="3616492"/>
              <a:ext cx="720000" cy="720000"/>
            </a:xfrm>
            <a:prstGeom prst="rect">
              <a:avLst/>
            </a:prstGeom>
            <a:effectLst>
              <a:outerShdw blurRad="63500" algn="ctr" rotWithShape="0">
                <a:schemeClr val="tx1">
                  <a:lumMod val="85000"/>
                  <a:alpha val="40000"/>
                </a:schemeClr>
              </a:outerShdw>
            </a:effectLst>
          </p:spPr>
        </p:pic>
      </p:grpSp>
      <p:grpSp>
        <p:nvGrpSpPr>
          <p:cNvPr id="269" name="Gruppieren 5">
            <a:extLst>
              <a:ext uri="{FF2B5EF4-FFF2-40B4-BE49-F238E27FC236}">
                <a16:creationId xmlns:a16="http://schemas.microsoft.com/office/drawing/2014/main" id="{745333AF-956D-D8B6-9597-39D350DC12BA}"/>
              </a:ext>
            </a:extLst>
          </p:cNvPr>
          <p:cNvGrpSpPr/>
          <p:nvPr/>
        </p:nvGrpSpPr>
        <p:grpSpPr>
          <a:xfrm>
            <a:off x="5495095" y="1006935"/>
            <a:ext cx="1010327" cy="879759"/>
            <a:chOff x="5388769" y="705679"/>
            <a:chExt cx="1010327" cy="879759"/>
          </a:xfrm>
        </p:grpSpPr>
        <p:sp>
          <p:nvSpPr>
            <p:cNvPr id="313" name="TextBox 48">
              <a:extLst>
                <a:ext uri="{FF2B5EF4-FFF2-40B4-BE49-F238E27FC236}">
                  <a16:creationId xmlns:a16="http://schemas.microsoft.com/office/drawing/2014/main" id="{7C957CF0-B0A1-ECDF-8439-85FE14D9A1AF}"/>
                </a:ext>
              </a:extLst>
            </p:cNvPr>
            <p:cNvSpPr txBox="1"/>
            <p:nvPr/>
          </p:nvSpPr>
          <p:spPr>
            <a:xfrm>
              <a:off x="5388769" y="1369994"/>
              <a:ext cx="1010327" cy="215444"/>
            </a:xfrm>
            <a:prstGeom prst="rect">
              <a:avLst/>
            </a:prstGeom>
            <a:noFill/>
            <a:effectLst>
              <a:softEdge rad="5392"/>
            </a:effectLst>
          </p:spPr>
          <p:txBody>
            <a:bodyPr wrap="none" lIns="36000" tIns="0" rIns="36000" bIns="0" rtlCol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>
                  <a:solidFill>
                    <a:srgbClr val="00009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Consumer</a:t>
              </a:r>
            </a:p>
          </p:txBody>
        </p:sp>
        <p:pic>
          <p:nvPicPr>
            <p:cNvPr id="314" name="Grafik 25" descr="Benutzer Silhouette">
              <a:extLst>
                <a:ext uri="{FF2B5EF4-FFF2-40B4-BE49-F238E27FC236}">
                  <a16:creationId xmlns:a16="http://schemas.microsoft.com/office/drawing/2014/main" id="{1333A3DF-8677-0F41-8E24-F6720827C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533933" y="705679"/>
              <a:ext cx="720000" cy="720000"/>
            </a:xfrm>
            <a:prstGeom prst="rect">
              <a:avLst/>
            </a:prstGeom>
          </p:spPr>
        </p:pic>
      </p:grpSp>
      <p:grpSp>
        <p:nvGrpSpPr>
          <p:cNvPr id="270" name="Gruppieren 6">
            <a:extLst>
              <a:ext uri="{FF2B5EF4-FFF2-40B4-BE49-F238E27FC236}">
                <a16:creationId xmlns:a16="http://schemas.microsoft.com/office/drawing/2014/main" id="{AF36A706-6D72-E72E-8FC8-1B4A54524524}"/>
              </a:ext>
            </a:extLst>
          </p:cNvPr>
          <p:cNvGrpSpPr/>
          <p:nvPr/>
        </p:nvGrpSpPr>
        <p:grpSpPr>
          <a:xfrm>
            <a:off x="7051633" y="1010714"/>
            <a:ext cx="880194" cy="875980"/>
            <a:chOff x="6945307" y="709458"/>
            <a:chExt cx="880194" cy="875980"/>
          </a:xfrm>
        </p:grpSpPr>
        <p:sp>
          <p:nvSpPr>
            <p:cNvPr id="311" name="TextBox 48">
              <a:extLst>
                <a:ext uri="{FF2B5EF4-FFF2-40B4-BE49-F238E27FC236}">
                  <a16:creationId xmlns:a16="http://schemas.microsoft.com/office/drawing/2014/main" id="{E0D80146-1160-6071-5E19-1ECD236CF93F}"/>
                </a:ext>
              </a:extLst>
            </p:cNvPr>
            <p:cNvSpPr txBox="1"/>
            <p:nvPr/>
          </p:nvSpPr>
          <p:spPr>
            <a:xfrm>
              <a:off x="6945307" y="1369994"/>
              <a:ext cx="880194" cy="215444"/>
            </a:xfrm>
            <a:prstGeom prst="rect">
              <a:avLst/>
            </a:prstGeom>
            <a:noFill/>
            <a:effectLst>
              <a:softEdge rad="5392"/>
            </a:effectLst>
          </p:spPr>
          <p:txBody>
            <a:bodyPr wrap="none" lIns="36000" tIns="0" rIns="36000" bIns="0" rtlCol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>
                  <a:solidFill>
                    <a:srgbClr val="00009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Provider</a:t>
              </a:r>
            </a:p>
          </p:txBody>
        </p:sp>
        <p:pic>
          <p:nvPicPr>
            <p:cNvPr id="312" name="Grafik 25" descr="Benutzer Silhouette">
              <a:extLst>
                <a:ext uri="{FF2B5EF4-FFF2-40B4-BE49-F238E27FC236}">
                  <a16:creationId xmlns:a16="http://schemas.microsoft.com/office/drawing/2014/main" id="{8C76BDCC-B440-03FA-1FB0-EBC4537AF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7025404" y="709458"/>
              <a:ext cx="720000" cy="720000"/>
            </a:xfrm>
            <a:prstGeom prst="rect">
              <a:avLst/>
            </a:prstGeom>
          </p:spPr>
        </p:pic>
      </p:grpSp>
      <p:grpSp>
        <p:nvGrpSpPr>
          <p:cNvPr id="271" name="Gruppieren 53">
            <a:extLst>
              <a:ext uri="{FF2B5EF4-FFF2-40B4-BE49-F238E27FC236}">
                <a16:creationId xmlns:a16="http://schemas.microsoft.com/office/drawing/2014/main" id="{125F6AAD-8CAE-40BF-5984-89E01BFA46BC}"/>
              </a:ext>
            </a:extLst>
          </p:cNvPr>
          <p:cNvGrpSpPr/>
          <p:nvPr/>
        </p:nvGrpSpPr>
        <p:grpSpPr>
          <a:xfrm>
            <a:off x="2014437" y="771258"/>
            <a:ext cx="573169" cy="239456"/>
            <a:chOff x="1908111" y="470002"/>
            <a:chExt cx="573169" cy="239456"/>
          </a:xfrm>
        </p:grpSpPr>
        <p:sp>
          <p:nvSpPr>
            <p:cNvPr id="309" name="TextBox 48">
              <a:extLst>
                <a:ext uri="{FF2B5EF4-FFF2-40B4-BE49-F238E27FC236}">
                  <a16:creationId xmlns:a16="http://schemas.microsoft.com/office/drawing/2014/main" id="{7F598B79-E69F-106F-C51C-55A32817D0D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943978" y="493458"/>
              <a:ext cx="537302" cy="216000"/>
            </a:xfrm>
            <a:prstGeom prst="rect">
              <a:avLst/>
            </a:prstGeom>
            <a:solidFill>
              <a:srgbClr val="B900FF"/>
            </a:solidFill>
            <a:effectLst>
              <a:softEdge rad="5392"/>
            </a:effectLst>
          </p:spPr>
          <p:txBody>
            <a:bodyPr wrap="none" lIns="36000" tIns="0" rIns="36000" bIns="0" rtlCol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0" name="TextBox 48">
              <a:extLst>
                <a:ext uri="{FF2B5EF4-FFF2-40B4-BE49-F238E27FC236}">
                  <a16:creationId xmlns:a16="http://schemas.microsoft.com/office/drawing/2014/main" id="{86CAFDE3-5449-7F26-0055-6DBA0F4AC8C4}"/>
                </a:ext>
              </a:extLst>
            </p:cNvPr>
            <p:cNvSpPr txBox="1"/>
            <p:nvPr/>
          </p:nvSpPr>
          <p:spPr>
            <a:xfrm>
              <a:off x="1908111" y="470002"/>
              <a:ext cx="537302" cy="215444"/>
            </a:xfrm>
            <a:prstGeom prst="rect">
              <a:avLst/>
            </a:prstGeom>
            <a:solidFill>
              <a:srgbClr val="000094"/>
            </a:solidFill>
            <a:effectLst>
              <a:softEdge rad="5392"/>
            </a:effectLst>
          </p:spPr>
          <p:txBody>
            <a:bodyPr wrap="none" lIns="36000" tIns="0" rIns="36000" bIns="0" rtlCol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Users</a:t>
              </a:r>
            </a:p>
          </p:txBody>
        </p:sp>
      </p:grpSp>
      <p:grpSp>
        <p:nvGrpSpPr>
          <p:cNvPr id="272" name="Gruppieren 56">
            <a:extLst>
              <a:ext uri="{FF2B5EF4-FFF2-40B4-BE49-F238E27FC236}">
                <a16:creationId xmlns:a16="http://schemas.microsoft.com/office/drawing/2014/main" id="{4A8B9BE9-283B-5B1D-BC58-ACA0178E104D}"/>
              </a:ext>
            </a:extLst>
          </p:cNvPr>
          <p:cNvGrpSpPr/>
          <p:nvPr/>
        </p:nvGrpSpPr>
        <p:grpSpPr>
          <a:xfrm>
            <a:off x="2014437" y="2236476"/>
            <a:ext cx="1168557" cy="239456"/>
            <a:chOff x="1908111" y="1935220"/>
            <a:chExt cx="1168557" cy="239456"/>
          </a:xfrm>
        </p:grpSpPr>
        <p:sp>
          <p:nvSpPr>
            <p:cNvPr id="307" name="TextBox 48">
              <a:extLst>
                <a:ext uri="{FF2B5EF4-FFF2-40B4-BE49-F238E27FC236}">
                  <a16:creationId xmlns:a16="http://schemas.microsoft.com/office/drawing/2014/main" id="{DB33C8E3-34ED-50DA-0E22-647E0FF1214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943978" y="1958676"/>
              <a:ext cx="1132690" cy="216000"/>
            </a:xfrm>
            <a:prstGeom prst="rect">
              <a:avLst/>
            </a:prstGeom>
            <a:solidFill>
              <a:srgbClr val="B900FF"/>
            </a:solidFill>
            <a:effectLst>
              <a:softEdge rad="5392"/>
            </a:effectLst>
          </p:spPr>
          <p:txBody>
            <a:bodyPr wrap="none" lIns="36000" tIns="0" rIns="36000" bIns="0" rtlCol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8" name="TextBox 48">
              <a:extLst>
                <a:ext uri="{FF2B5EF4-FFF2-40B4-BE49-F238E27FC236}">
                  <a16:creationId xmlns:a16="http://schemas.microsoft.com/office/drawing/2014/main" id="{FF2A3DF2-6E61-ABB3-B9FB-8004FA622F04}"/>
                </a:ext>
              </a:extLst>
            </p:cNvPr>
            <p:cNvSpPr txBox="1"/>
            <p:nvPr/>
          </p:nvSpPr>
          <p:spPr>
            <a:xfrm>
              <a:off x="1908111" y="1935220"/>
              <a:ext cx="1132690" cy="215444"/>
            </a:xfrm>
            <a:prstGeom prst="rect">
              <a:avLst/>
            </a:prstGeom>
            <a:solidFill>
              <a:srgbClr val="000094"/>
            </a:solidFill>
            <a:effectLst>
              <a:softEdge rad="5392"/>
            </a:effectLst>
          </p:spPr>
          <p:txBody>
            <a:bodyPr wrap="none" lIns="36000" tIns="0" rIns="36000" bIns="0" rtlCol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Applications</a:t>
              </a:r>
            </a:p>
          </p:txBody>
        </p:sp>
      </p:grpSp>
      <p:grpSp>
        <p:nvGrpSpPr>
          <p:cNvPr id="273" name="Gruppieren 59">
            <a:extLst>
              <a:ext uri="{FF2B5EF4-FFF2-40B4-BE49-F238E27FC236}">
                <a16:creationId xmlns:a16="http://schemas.microsoft.com/office/drawing/2014/main" id="{E9B0C2DD-EED6-8C58-BC2C-C00F7CAB2E6B}"/>
              </a:ext>
            </a:extLst>
          </p:cNvPr>
          <p:cNvGrpSpPr/>
          <p:nvPr/>
        </p:nvGrpSpPr>
        <p:grpSpPr>
          <a:xfrm>
            <a:off x="2016053" y="3695505"/>
            <a:ext cx="1277152" cy="239456"/>
            <a:chOff x="1909727" y="3394249"/>
            <a:chExt cx="1277152" cy="239456"/>
          </a:xfrm>
        </p:grpSpPr>
        <p:sp>
          <p:nvSpPr>
            <p:cNvPr id="305" name="TextBox 48">
              <a:extLst>
                <a:ext uri="{FF2B5EF4-FFF2-40B4-BE49-F238E27FC236}">
                  <a16:creationId xmlns:a16="http://schemas.microsoft.com/office/drawing/2014/main" id="{837886EE-4FA5-0276-8B91-65E2F86D7B6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945594" y="3417705"/>
              <a:ext cx="1241285" cy="216000"/>
            </a:xfrm>
            <a:prstGeom prst="rect">
              <a:avLst/>
            </a:prstGeom>
            <a:solidFill>
              <a:srgbClr val="B900FF"/>
            </a:solidFill>
            <a:effectLst>
              <a:softEdge rad="5392"/>
            </a:effectLst>
          </p:spPr>
          <p:txBody>
            <a:bodyPr wrap="none" lIns="36000" tIns="0" rIns="36000" bIns="0" rtlCol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6" name="TextBox 48">
              <a:extLst>
                <a:ext uri="{FF2B5EF4-FFF2-40B4-BE49-F238E27FC236}">
                  <a16:creationId xmlns:a16="http://schemas.microsoft.com/office/drawing/2014/main" id="{1828588E-1E35-C2D0-2058-172E52E3AED2}"/>
                </a:ext>
              </a:extLst>
            </p:cNvPr>
            <p:cNvSpPr txBox="1"/>
            <p:nvPr/>
          </p:nvSpPr>
          <p:spPr>
            <a:xfrm>
              <a:off x="1909727" y="3394249"/>
              <a:ext cx="1241285" cy="215444"/>
            </a:xfrm>
            <a:prstGeom prst="rect">
              <a:avLst/>
            </a:prstGeom>
            <a:solidFill>
              <a:srgbClr val="000094"/>
            </a:solidFill>
            <a:effectLst>
              <a:softEdge rad="5392"/>
            </a:effectLst>
          </p:spPr>
          <p:txBody>
            <a:bodyPr wrap="none" lIns="36000" tIns="0" rIns="36000" bIns="0" rtlCol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Infrastructure</a:t>
              </a:r>
            </a:p>
          </p:txBody>
        </p:sp>
      </p:grpSp>
      <p:grpSp>
        <p:nvGrpSpPr>
          <p:cNvPr id="274" name="Gruppieren 76">
            <a:extLst>
              <a:ext uri="{FF2B5EF4-FFF2-40B4-BE49-F238E27FC236}">
                <a16:creationId xmlns:a16="http://schemas.microsoft.com/office/drawing/2014/main" id="{3E7786BF-2CF8-CB16-A6F5-A3BD7B6F3ABE}"/>
              </a:ext>
            </a:extLst>
          </p:cNvPr>
          <p:cNvGrpSpPr/>
          <p:nvPr/>
        </p:nvGrpSpPr>
        <p:grpSpPr>
          <a:xfrm>
            <a:off x="2016053" y="5166011"/>
            <a:ext cx="450286" cy="239456"/>
            <a:chOff x="1909727" y="4864755"/>
            <a:chExt cx="450286" cy="239456"/>
          </a:xfrm>
        </p:grpSpPr>
        <p:sp>
          <p:nvSpPr>
            <p:cNvPr id="303" name="TextBox 48">
              <a:extLst>
                <a:ext uri="{FF2B5EF4-FFF2-40B4-BE49-F238E27FC236}">
                  <a16:creationId xmlns:a16="http://schemas.microsoft.com/office/drawing/2014/main" id="{5408350F-F4EE-5063-B9BC-5DCCB2747C3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945594" y="4888211"/>
              <a:ext cx="414419" cy="216000"/>
            </a:xfrm>
            <a:prstGeom prst="rect">
              <a:avLst/>
            </a:prstGeom>
            <a:solidFill>
              <a:srgbClr val="B900FF"/>
            </a:solidFill>
            <a:effectLst>
              <a:softEdge rad="5392"/>
            </a:effectLst>
          </p:spPr>
          <p:txBody>
            <a:bodyPr wrap="none" lIns="36000" tIns="0" rIns="36000" bIns="0" rtlCol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en-US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4" name="TextBox 48">
              <a:extLst>
                <a:ext uri="{FF2B5EF4-FFF2-40B4-BE49-F238E27FC236}">
                  <a16:creationId xmlns:a16="http://schemas.microsoft.com/office/drawing/2014/main" id="{186BEE50-E972-52B9-DD48-580C463EB084}"/>
                </a:ext>
              </a:extLst>
            </p:cNvPr>
            <p:cNvSpPr txBox="1"/>
            <p:nvPr/>
          </p:nvSpPr>
          <p:spPr>
            <a:xfrm>
              <a:off x="1909727" y="4864755"/>
              <a:ext cx="414419" cy="215444"/>
            </a:xfrm>
            <a:prstGeom prst="rect">
              <a:avLst/>
            </a:prstGeom>
            <a:solidFill>
              <a:srgbClr val="000094"/>
            </a:solidFill>
            <a:effectLst>
              <a:softEdge rad="5392"/>
            </a:effectLst>
          </p:spPr>
          <p:txBody>
            <a:bodyPr wrap="none" lIns="36000" tIns="0" rIns="36000" bIns="0" rtlCol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DLT</a:t>
              </a:r>
            </a:p>
          </p:txBody>
        </p:sp>
      </p:grpSp>
      <p:sp>
        <p:nvSpPr>
          <p:cNvPr id="275" name="Google Shape;330;p35">
            <a:extLst>
              <a:ext uri="{FF2B5EF4-FFF2-40B4-BE49-F238E27FC236}">
                <a16:creationId xmlns:a16="http://schemas.microsoft.com/office/drawing/2014/main" id="{72E25035-8489-B906-9962-D40251395083}"/>
              </a:ext>
            </a:extLst>
          </p:cNvPr>
          <p:cNvSpPr txBox="1">
            <a:spLocks/>
          </p:cNvSpPr>
          <p:nvPr/>
        </p:nvSpPr>
        <p:spPr>
          <a:xfrm>
            <a:off x="9504580" y="6470556"/>
            <a:ext cx="20555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000094"/>
                </a:solidFill>
                <a:latin typeface="Overpass Light" pitchFamily="2" charset="77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rgbClr val="000094"/>
                </a:solidFill>
                <a:latin typeface="Overpass Light" pitchFamily="2" charset="77"/>
              </a:rPr>
              <a:t>, 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deltaDAO AG</a:t>
            </a:r>
          </a:p>
        </p:txBody>
      </p:sp>
      <p:sp>
        <p:nvSpPr>
          <p:cNvPr id="276" name="TextBox 104">
            <a:extLst>
              <a:ext uri="{FF2B5EF4-FFF2-40B4-BE49-F238E27FC236}">
                <a16:creationId xmlns:a16="http://schemas.microsoft.com/office/drawing/2014/main" id="{10C9AD6F-6ECF-C1CD-1C4E-0D6BC290D951}"/>
              </a:ext>
            </a:extLst>
          </p:cNvPr>
          <p:cNvSpPr txBox="1"/>
          <p:nvPr/>
        </p:nvSpPr>
        <p:spPr>
          <a:xfrm rot="16200000">
            <a:off x="-1496935" y="3214991"/>
            <a:ext cx="5560041" cy="877163"/>
          </a:xfrm>
          <a:prstGeom prst="rect">
            <a:avLst/>
          </a:prstGeom>
          <a:noFill/>
        </p:spPr>
        <p:txBody>
          <a:bodyPr wrap="square" lIns="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700" b="1">
                <a:solidFill>
                  <a:srgbClr val="0000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MVG ecosystem</a:t>
            </a:r>
          </a:p>
        </p:txBody>
      </p:sp>
      <p:sp>
        <p:nvSpPr>
          <p:cNvPr id="277" name="TextBox 48">
            <a:extLst>
              <a:ext uri="{FF2B5EF4-FFF2-40B4-BE49-F238E27FC236}">
                <a16:creationId xmlns:a16="http://schemas.microsoft.com/office/drawing/2014/main" id="{B59D07DE-4684-2E9D-56DA-840D9FC1615B}"/>
              </a:ext>
            </a:extLst>
          </p:cNvPr>
          <p:cNvSpPr txBox="1"/>
          <p:nvPr/>
        </p:nvSpPr>
        <p:spPr>
          <a:xfrm>
            <a:off x="7945163" y="4581350"/>
            <a:ext cx="965146" cy="215444"/>
          </a:xfrm>
          <a:prstGeom prst="rect">
            <a:avLst/>
          </a:prstGeom>
          <a:solidFill>
            <a:schemeClr val="tx1"/>
          </a:solidFill>
          <a:effectLst>
            <a:softEdge rad="5392"/>
          </a:effectLst>
        </p:spPr>
        <p:txBody>
          <a:bodyPr wrap="none" lIns="36000" tIns="0" rIns="36000" bIns="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0000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Federator</a:t>
            </a:r>
          </a:p>
        </p:txBody>
      </p:sp>
      <p:grpSp>
        <p:nvGrpSpPr>
          <p:cNvPr id="278" name="Gruppieren 9">
            <a:extLst>
              <a:ext uri="{FF2B5EF4-FFF2-40B4-BE49-F238E27FC236}">
                <a16:creationId xmlns:a16="http://schemas.microsoft.com/office/drawing/2014/main" id="{E2B8D2C0-6CDD-3845-C42C-B7C22114B4AB}"/>
              </a:ext>
            </a:extLst>
          </p:cNvPr>
          <p:cNvGrpSpPr/>
          <p:nvPr/>
        </p:nvGrpSpPr>
        <p:grpSpPr>
          <a:xfrm>
            <a:off x="7040288" y="2465699"/>
            <a:ext cx="965146" cy="872066"/>
            <a:chOff x="6933962" y="2164443"/>
            <a:chExt cx="965146" cy="872066"/>
          </a:xfrm>
        </p:grpSpPr>
        <p:sp>
          <p:nvSpPr>
            <p:cNvPr id="301" name="TextBox 48">
              <a:extLst>
                <a:ext uri="{FF2B5EF4-FFF2-40B4-BE49-F238E27FC236}">
                  <a16:creationId xmlns:a16="http://schemas.microsoft.com/office/drawing/2014/main" id="{B4B965D1-18F6-00C0-33BD-E266A1AA1415}"/>
                </a:ext>
              </a:extLst>
            </p:cNvPr>
            <p:cNvSpPr txBox="1"/>
            <p:nvPr/>
          </p:nvSpPr>
          <p:spPr>
            <a:xfrm>
              <a:off x="6933962" y="2821065"/>
              <a:ext cx="965146" cy="215444"/>
            </a:xfrm>
            <a:prstGeom prst="rect">
              <a:avLst/>
            </a:prstGeom>
            <a:solidFill>
              <a:schemeClr val="tx1"/>
            </a:solidFill>
            <a:effectLst>
              <a:softEdge rad="5392"/>
            </a:effectLst>
          </p:spPr>
          <p:txBody>
            <a:bodyPr wrap="none" lIns="36000" tIns="0" rIns="36000" bIns="0" rtlCol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>
                  <a:solidFill>
                    <a:srgbClr val="00009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Federator</a:t>
              </a:r>
            </a:p>
          </p:txBody>
        </p:sp>
        <p:pic>
          <p:nvPicPr>
            <p:cNvPr id="302" name="Grafik 25" descr="Benutzer Silhouette">
              <a:extLst>
                <a:ext uri="{FF2B5EF4-FFF2-40B4-BE49-F238E27FC236}">
                  <a16:creationId xmlns:a16="http://schemas.microsoft.com/office/drawing/2014/main" id="{F98FFB8B-7876-2C6A-BC36-7C03B339B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7056535" y="2164443"/>
              <a:ext cx="720000" cy="720000"/>
            </a:xfrm>
            <a:prstGeom prst="rect">
              <a:avLst/>
            </a:prstGeom>
          </p:spPr>
        </p:pic>
      </p:grpSp>
      <p:pic>
        <p:nvPicPr>
          <p:cNvPr id="279" name="Grafik 25" descr="Benutzer Silhouette">
            <a:extLst>
              <a:ext uri="{FF2B5EF4-FFF2-40B4-BE49-F238E27FC236}">
                <a16:creationId xmlns:a16="http://schemas.microsoft.com/office/drawing/2014/main" id="{206EC9DC-7D0E-77F6-8336-FAE5C6A9F6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8067736" y="3907504"/>
            <a:ext cx="720000" cy="720000"/>
          </a:xfrm>
          <a:prstGeom prst="rect">
            <a:avLst/>
          </a:prstGeom>
        </p:spPr>
      </p:pic>
      <p:grpSp>
        <p:nvGrpSpPr>
          <p:cNvPr id="280" name="Gruppieren 11">
            <a:extLst>
              <a:ext uri="{FF2B5EF4-FFF2-40B4-BE49-F238E27FC236}">
                <a16:creationId xmlns:a16="http://schemas.microsoft.com/office/drawing/2014/main" id="{366D9078-2C79-8C2C-A6D8-8BE8D695080E}"/>
              </a:ext>
            </a:extLst>
          </p:cNvPr>
          <p:cNvGrpSpPr/>
          <p:nvPr/>
        </p:nvGrpSpPr>
        <p:grpSpPr>
          <a:xfrm>
            <a:off x="7939359" y="5352357"/>
            <a:ext cx="965146" cy="943016"/>
            <a:chOff x="7833033" y="5051101"/>
            <a:chExt cx="965146" cy="943016"/>
          </a:xfrm>
        </p:grpSpPr>
        <p:sp>
          <p:nvSpPr>
            <p:cNvPr id="299" name="TextBox 48">
              <a:extLst>
                <a:ext uri="{FF2B5EF4-FFF2-40B4-BE49-F238E27FC236}">
                  <a16:creationId xmlns:a16="http://schemas.microsoft.com/office/drawing/2014/main" id="{C7D75F28-4A60-E04A-145D-5DD555EF49B6}"/>
                </a:ext>
              </a:extLst>
            </p:cNvPr>
            <p:cNvSpPr txBox="1"/>
            <p:nvPr/>
          </p:nvSpPr>
          <p:spPr>
            <a:xfrm>
              <a:off x="7833033" y="5778673"/>
              <a:ext cx="965146" cy="215444"/>
            </a:xfrm>
            <a:prstGeom prst="rect">
              <a:avLst/>
            </a:prstGeom>
            <a:solidFill>
              <a:schemeClr val="tx1"/>
            </a:solidFill>
            <a:effectLst>
              <a:softEdge rad="5392"/>
            </a:effectLst>
          </p:spPr>
          <p:txBody>
            <a:bodyPr wrap="none" lIns="36000" tIns="0" rIns="36000" bIns="0" rtlCol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>
                  <a:solidFill>
                    <a:srgbClr val="00009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Federator</a:t>
              </a:r>
            </a:p>
          </p:txBody>
        </p:sp>
        <p:pic>
          <p:nvPicPr>
            <p:cNvPr id="300" name="Grafik 25" descr="Benutzer Silhouette">
              <a:extLst>
                <a:ext uri="{FF2B5EF4-FFF2-40B4-BE49-F238E27FC236}">
                  <a16:creationId xmlns:a16="http://schemas.microsoft.com/office/drawing/2014/main" id="{66256BDA-7FE6-3804-B3F9-0515D867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7955606" y="5051101"/>
              <a:ext cx="720000" cy="720000"/>
            </a:xfrm>
            <a:prstGeom prst="rect">
              <a:avLst/>
            </a:prstGeom>
          </p:spPr>
        </p:pic>
      </p:grpSp>
      <p:grpSp>
        <p:nvGrpSpPr>
          <p:cNvPr id="281" name="Gruppieren 12">
            <a:extLst>
              <a:ext uri="{FF2B5EF4-FFF2-40B4-BE49-F238E27FC236}">
                <a16:creationId xmlns:a16="http://schemas.microsoft.com/office/drawing/2014/main" id="{82828B07-B744-F073-2571-65A36EF81152}"/>
              </a:ext>
            </a:extLst>
          </p:cNvPr>
          <p:cNvGrpSpPr/>
          <p:nvPr/>
        </p:nvGrpSpPr>
        <p:grpSpPr>
          <a:xfrm>
            <a:off x="6118634" y="5440087"/>
            <a:ext cx="1300160" cy="887816"/>
            <a:chOff x="6012308" y="5138831"/>
            <a:chExt cx="1300160" cy="887816"/>
          </a:xfrm>
        </p:grpSpPr>
        <p:sp>
          <p:nvSpPr>
            <p:cNvPr id="297" name="TextBox 48">
              <a:extLst>
                <a:ext uri="{FF2B5EF4-FFF2-40B4-BE49-F238E27FC236}">
                  <a16:creationId xmlns:a16="http://schemas.microsoft.com/office/drawing/2014/main" id="{A457820B-7029-D2F5-CDB9-80624DE15950}"/>
                </a:ext>
              </a:extLst>
            </p:cNvPr>
            <p:cNvSpPr txBox="1"/>
            <p:nvPr/>
          </p:nvSpPr>
          <p:spPr>
            <a:xfrm>
              <a:off x="6012308" y="5773247"/>
              <a:ext cx="1300160" cy="253400"/>
            </a:xfrm>
            <a:prstGeom prst="rect">
              <a:avLst/>
            </a:prstGeom>
            <a:noFill/>
            <a:effectLst>
              <a:softEdge rad="5392"/>
            </a:effectLst>
          </p:spPr>
          <p:txBody>
            <a:bodyPr wrap="none" lIns="36000" tIns="0" rIns="36000" bIns="0" rtlCol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>
                  <a:solidFill>
                    <a:srgbClr val="00009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Exchange Logging</a:t>
              </a:r>
            </a:p>
          </p:txBody>
        </p:sp>
        <p:pic>
          <p:nvPicPr>
            <p:cNvPr id="298" name="Grafik 4">
              <a:extLst>
                <a:ext uri="{FF2B5EF4-FFF2-40B4-BE49-F238E27FC236}">
                  <a16:creationId xmlns:a16="http://schemas.microsoft.com/office/drawing/2014/main" id="{FFB8761F-65F3-7487-C9B6-64C3E1D9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>
                          <a14:foregroundMark x1="50168" y1="33636" x2="50168" y2="33636"/>
                          <a14:foregroundMark x1="55219" y1="44091" x2="55219" y2="44091"/>
                          <a14:foregroundMark x1="61279" y1="28182" x2="61279" y2="28182"/>
                          <a14:foregroundMark x1="73401" y1="17727" x2="73401" y2="17727"/>
                          <a14:foregroundMark x1="77441" y1="54545" x2="77441" y2="54545"/>
                          <a14:foregroundMark x1="78451" y1="62727" x2="78451" y2="62727"/>
                          <a14:foregroundMark x1="78788" y1="70455" x2="78788" y2="70455"/>
                          <a14:foregroundMark x1="49495" y1="61364" x2="49495" y2="61364"/>
                          <a14:foregroundMark x1="51852" y1="69091" x2="51852" y2="69091"/>
                          <a14:foregroundMark x1="51852" y1="76364" x2="51852" y2="76364"/>
                          <a14:foregroundMark x1="23569" y1="83636" x2="23569" y2="83636"/>
                          <a14:foregroundMark x1="23906" y1="75909" x2="23906" y2="75909"/>
                          <a14:foregroundMark x1="24579" y1="67727" x2="24579" y2="67727"/>
                          <a14:foregroundMark x1="34343" y1="68636" x2="34343" y2="68636"/>
                        </a14:backgroundRemoval>
                      </a14:imgEffect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28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5988" y="5138831"/>
              <a:ext cx="812800" cy="609600"/>
            </a:xfrm>
            <a:prstGeom prst="rect">
              <a:avLst/>
            </a:prstGeom>
          </p:spPr>
        </p:pic>
      </p:grpSp>
      <p:grpSp>
        <p:nvGrpSpPr>
          <p:cNvPr id="282" name="Gruppieren 13">
            <a:extLst>
              <a:ext uri="{FF2B5EF4-FFF2-40B4-BE49-F238E27FC236}">
                <a16:creationId xmlns:a16="http://schemas.microsoft.com/office/drawing/2014/main" id="{2C6BF3DD-AFF3-78DB-FC5E-98A131CBCB8F}"/>
              </a:ext>
            </a:extLst>
          </p:cNvPr>
          <p:cNvGrpSpPr/>
          <p:nvPr/>
        </p:nvGrpSpPr>
        <p:grpSpPr>
          <a:xfrm>
            <a:off x="4300101" y="5389743"/>
            <a:ext cx="1397107" cy="943016"/>
            <a:chOff x="4193775" y="5088487"/>
            <a:chExt cx="1397107" cy="943016"/>
          </a:xfrm>
        </p:grpSpPr>
        <p:pic>
          <p:nvPicPr>
            <p:cNvPr id="295" name="Grafik 10" descr="Vertrag Silhouette">
              <a:extLst>
                <a:ext uri="{FF2B5EF4-FFF2-40B4-BE49-F238E27FC236}">
                  <a16:creationId xmlns:a16="http://schemas.microsoft.com/office/drawing/2014/main" id="{C5719474-62A8-819D-DE0E-1E551C99B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532328" y="5088487"/>
              <a:ext cx="720000" cy="720000"/>
            </a:xfrm>
            <a:prstGeom prst="rect">
              <a:avLst/>
            </a:prstGeom>
          </p:spPr>
        </p:pic>
        <p:sp>
          <p:nvSpPr>
            <p:cNvPr id="296" name="TextBox 48">
              <a:extLst>
                <a:ext uri="{FF2B5EF4-FFF2-40B4-BE49-F238E27FC236}">
                  <a16:creationId xmlns:a16="http://schemas.microsoft.com/office/drawing/2014/main" id="{FF3416AE-C3F8-A001-739F-C27C4EFB0F70}"/>
                </a:ext>
              </a:extLst>
            </p:cNvPr>
            <p:cNvSpPr txBox="1"/>
            <p:nvPr/>
          </p:nvSpPr>
          <p:spPr>
            <a:xfrm>
              <a:off x="4193775" y="5778103"/>
              <a:ext cx="1397107" cy="253400"/>
            </a:xfrm>
            <a:prstGeom prst="rect">
              <a:avLst/>
            </a:prstGeom>
            <a:noFill/>
            <a:effectLst>
              <a:softEdge rad="5392"/>
            </a:effectLst>
          </p:spPr>
          <p:txBody>
            <a:bodyPr wrap="none" lIns="36000" tIns="0" rIns="36000" bIns="0" rtlCol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>
                  <a:solidFill>
                    <a:srgbClr val="00009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Contracts</a:t>
              </a:r>
            </a:p>
          </p:txBody>
        </p:sp>
      </p:grpSp>
      <p:sp>
        <p:nvSpPr>
          <p:cNvPr id="283" name="TextBox 143">
            <a:extLst>
              <a:ext uri="{FF2B5EF4-FFF2-40B4-BE49-F238E27FC236}">
                <a16:creationId xmlns:a16="http://schemas.microsoft.com/office/drawing/2014/main" id="{FB70ACFA-0ABF-6565-AAA5-D6DFA95364FE}"/>
              </a:ext>
            </a:extLst>
          </p:cNvPr>
          <p:cNvSpPr txBox="1"/>
          <p:nvPr/>
        </p:nvSpPr>
        <p:spPr>
          <a:xfrm>
            <a:off x="8299130" y="3150731"/>
            <a:ext cx="1205451" cy="215444"/>
          </a:xfrm>
          <a:prstGeom prst="rect">
            <a:avLst/>
          </a:prstGeom>
          <a:noFill/>
        </p:spPr>
        <p:txBody>
          <a:bodyPr wrap="squar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0000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SSI/VC issuer</a:t>
            </a:r>
          </a:p>
        </p:txBody>
      </p:sp>
      <p:grpSp>
        <p:nvGrpSpPr>
          <p:cNvPr id="284" name="Gruppieren 67">
            <a:extLst>
              <a:ext uri="{FF2B5EF4-FFF2-40B4-BE49-F238E27FC236}">
                <a16:creationId xmlns:a16="http://schemas.microsoft.com/office/drawing/2014/main" id="{B8E4A753-4801-DFCC-8D67-1FBFA44EA307}"/>
              </a:ext>
            </a:extLst>
          </p:cNvPr>
          <p:cNvGrpSpPr>
            <a:grpSpLocks noChangeAspect="1"/>
          </p:cNvGrpSpPr>
          <p:nvPr/>
        </p:nvGrpSpPr>
        <p:grpSpPr>
          <a:xfrm>
            <a:off x="8382356" y="2451920"/>
            <a:ext cx="890701" cy="748389"/>
            <a:chOff x="8276016" y="2150664"/>
            <a:chExt cx="597466" cy="502014"/>
          </a:xfrm>
        </p:grpSpPr>
        <p:pic>
          <p:nvPicPr>
            <p:cNvPr id="293" name="Grafik 176" descr="Schlüssel mit einfarbiger Füllung">
              <a:extLst>
                <a:ext uri="{FF2B5EF4-FFF2-40B4-BE49-F238E27FC236}">
                  <a16:creationId xmlns:a16="http://schemas.microsoft.com/office/drawing/2014/main" id="{ADC7E416-A7E1-8B00-5E69-431996C5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8473679">
              <a:off x="8276016" y="2169823"/>
              <a:ext cx="302465" cy="302465"/>
            </a:xfrm>
            <a:prstGeom prst="rect">
              <a:avLst/>
            </a:prstGeom>
          </p:spPr>
        </p:pic>
        <p:pic>
          <p:nvPicPr>
            <p:cNvPr id="294" name="Grafik 178" descr="Mitarbeiterausweis Silhouette">
              <a:extLst>
                <a:ext uri="{FF2B5EF4-FFF2-40B4-BE49-F238E27FC236}">
                  <a16:creationId xmlns:a16="http://schemas.microsoft.com/office/drawing/2014/main" id="{D8BA1F54-0A6E-4726-207A-01ABF42C1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371468" y="2150664"/>
              <a:ext cx="502014" cy="502014"/>
            </a:xfrm>
            <a:prstGeom prst="rect">
              <a:avLst/>
            </a:prstGeom>
          </p:spPr>
        </p:pic>
      </p:grpSp>
      <p:grpSp>
        <p:nvGrpSpPr>
          <p:cNvPr id="285" name="Gruppieren 1">
            <a:extLst>
              <a:ext uri="{FF2B5EF4-FFF2-40B4-BE49-F238E27FC236}">
                <a16:creationId xmlns:a16="http://schemas.microsoft.com/office/drawing/2014/main" id="{6CBDC4D3-D835-97F8-B512-3241E476146E}"/>
              </a:ext>
            </a:extLst>
          </p:cNvPr>
          <p:cNvGrpSpPr/>
          <p:nvPr/>
        </p:nvGrpSpPr>
        <p:grpSpPr>
          <a:xfrm>
            <a:off x="9638307" y="5418104"/>
            <a:ext cx="1454508" cy="876501"/>
            <a:chOff x="9531981" y="5116848"/>
            <a:chExt cx="1454508" cy="876501"/>
          </a:xfrm>
        </p:grpSpPr>
        <p:sp>
          <p:nvSpPr>
            <p:cNvPr id="290" name="TextBox 1">
              <a:extLst>
                <a:ext uri="{FF2B5EF4-FFF2-40B4-BE49-F238E27FC236}">
                  <a16:creationId xmlns:a16="http://schemas.microsoft.com/office/drawing/2014/main" id="{89BE6115-F544-560F-9BA8-6A936672EFD5}"/>
                </a:ext>
              </a:extLst>
            </p:cNvPr>
            <p:cNvSpPr txBox="1"/>
            <p:nvPr/>
          </p:nvSpPr>
          <p:spPr>
            <a:xfrm>
              <a:off x="9628710" y="5777905"/>
              <a:ext cx="1357779" cy="215444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>
                  <a:solidFill>
                    <a:srgbClr val="000094"/>
                  </a:solidFill>
                  <a:latin typeface="Segoe UI"/>
                  <a:cs typeface="Segoe UI"/>
                </a:rPr>
                <a:t>ID registry</a:t>
              </a:r>
            </a:p>
          </p:txBody>
        </p:sp>
        <p:pic>
          <p:nvPicPr>
            <p:cNvPr id="291" name="Grafik 90" descr="Liste Silhouette">
              <a:extLst>
                <a:ext uri="{FF2B5EF4-FFF2-40B4-BE49-F238E27FC236}">
                  <a16:creationId xmlns:a16="http://schemas.microsoft.com/office/drawing/2014/main" id="{6C12577D-8D52-5FC4-3D13-4BFCD19EC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31981" y="5137534"/>
              <a:ext cx="648000" cy="648000"/>
            </a:xfrm>
            <a:prstGeom prst="rect">
              <a:avLst/>
            </a:prstGeom>
          </p:spPr>
        </p:pic>
        <p:pic>
          <p:nvPicPr>
            <p:cNvPr id="292" name="Grafik 93" descr="Mitarbeiterausweis mit einfarbiger Füllung">
              <a:extLst>
                <a:ext uri="{FF2B5EF4-FFF2-40B4-BE49-F238E27FC236}">
                  <a16:creationId xmlns:a16="http://schemas.microsoft.com/office/drawing/2014/main" id="{34A6C647-D399-7EA9-0C3B-889336F9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9964540" y="5116848"/>
              <a:ext cx="457200" cy="457200"/>
            </a:xfrm>
            <a:prstGeom prst="rect">
              <a:avLst/>
            </a:prstGeom>
          </p:spPr>
        </p:pic>
      </p:grpSp>
      <p:sp>
        <p:nvSpPr>
          <p:cNvPr id="286" name="TextBox 139">
            <a:extLst>
              <a:ext uri="{FF2B5EF4-FFF2-40B4-BE49-F238E27FC236}">
                <a16:creationId xmlns:a16="http://schemas.microsoft.com/office/drawing/2014/main" id="{464A2194-AEB9-5A2C-EC70-0608BC5C9FBB}"/>
              </a:ext>
            </a:extLst>
          </p:cNvPr>
          <p:cNvSpPr txBox="1"/>
          <p:nvPr/>
        </p:nvSpPr>
        <p:spPr>
          <a:xfrm>
            <a:off x="9911480" y="3150731"/>
            <a:ext cx="1254807" cy="215444"/>
          </a:xfrm>
          <a:prstGeom prst="rect">
            <a:avLst/>
          </a:prstGeom>
          <a:noFill/>
        </p:spPr>
        <p:txBody>
          <a:bodyPr wrap="squar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00009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SSI/VC verifier</a:t>
            </a:r>
          </a:p>
        </p:txBody>
      </p:sp>
      <p:grpSp>
        <p:nvGrpSpPr>
          <p:cNvPr id="287" name="Gruppieren 96">
            <a:extLst>
              <a:ext uri="{FF2B5EF4-FFF2-40B4-BE49-F238E27FC236}">
                <a16:creationId xmlns:a16="http://schemas.microsoft.com/office/drawing/2014/main" id="{F494DFE7-A3DF-2A01-BD21-F85F82D130F1}"/>
              </a:ext>
            </a:extLst>
          </p:cNvPr>
          <p:cNvGrpSpPr/>
          <p:nvPr/>
        </p:nvGrpSpPr>
        <p:grpSpPr>
          <a:xfrm>
            <a:off x="9911480" y="2461261"/>
            <a:ext cx="1004873" cy="748389"/>
            <a:chOff x="9805154" y="2160005"/>
            <a:chExt cx="1004873" cy="748389"/>
          </a:xfrm>
        </p:grpSpPr>
        <p:pic>
          <p:nvPicPr>
            <p:cNvPr id="288" name="Grafik 178" descr="Mitarbeiterausweis Silhouette">
              <a:extLst>
                <a:ext uri="{FF2B5EF4-FFF2-40B4-BE49-F238E27FC236}">
                  <a16:creationId xmlns:a16="http://schemas.microsoft.com/office/drawing/2014/main" id="{58988D4D-2252-2DD9-FCB8-C4B0A5EC5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061624" y="2160005"/>
              <a:ext cx="748403" cy="748389"/>
            </a:xfrm>
            <a:prstGeom prst="rect">
              <a:avLst/>
            </a:prstGeom>
          </p:spPr>
        </p:pic>
        <p:pic>
          <p:nvPicPr>
            <p:cNvPr id="289" name="Grafik 99" descr="Marke Häkchen mit einfarbiger Füllung">
              <a:extLst>
                <a:ext uri="{FF2B5EF4-FFF2-40B4-BE49-F238E27FC236}">
                  <a16:creationId xmlns:a16="http://schemas.microsoft.com/office/drawing/2014/main" id="{B06F8024-7D19-6E85-0A42-BF8E95EC9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9805154" y="2171291"/>
              <a:ext cx="492710" cy="49271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2E82B87-1316-F150-1E81-66100C5AE944}"/>
              </a:ext>
            </a:extLst>
          </p:cNvPr>
          <p:cNvGrpSpPr/>
          <p:nvPr/>
        </p:nvGrpSpPr>
        <p:grpSpPr>
          <a:xfrm>
            <a:off x="0" y="624798"/>
            <a:ext cx="1431099" cy="60681"/>
            <a:chOff x="0" y="624798"/>
            <a:chExt cx="1431099" cy="60681"/>
          </a:xfrm>
        </p:grpSpPr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0DBB88E3-7C94-65B6-6D46-130139AB6EF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48183"/>
              <a:ext cx="1408176" cy="0"/>
            </a:xfrm>
            <a:prstGeom prst="line">
              <a:avLst/>
            </a:prstGeom>
            <a:ln w="25400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11171742-15E7-2502-3F83-6BD016B7D3B7}"/>
                </a:ext>
              </a:extLst>
            </p:cNvPr>
            <p:cNvSpPr/>
            <p:nvPr/>
          </p:nvSpPr>
          <p:spPr>
            <a:xfrm rot="8149979">
              <a:off x="1338542" y="624798"/>
              <a:ext cx="92557" cy="606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7">
            <a:extLst>
              <a:ext uri="{FF2B5EF4-FFF2-40B4-BE49-F238E27FC236}">
                <a16:creationId xmlns:a16="http://schemas.microsoft.com/office/drawing/2014/main" id="{F7E6DEFE-F0D4-F6CC-A914-0E2DCFD9F9A7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246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8D873584-F632-4CF9-BE5C-A6A62F1C6699}"/>
              </a:ext>
            </a:extLst>
          </p:cNvPr>
          <p:cNvCxnSpPr>
            <a:cxnSpLocks/>
          </p:cNvCxnSpPr>
          <p:nvPr/>
        </p:nvCxnSpPr>
        <p:spPr>
          <a:xfrm>
            <a:off x="372280" y="3822178"/>
            <a:ext cx="10619409" cy="0"/>
          </a:xfrm>
          <a:prstGeom prst="line">
            <a:avLst/>
          </a:prstGeom>
          <a:ln w="12700">
            <a:solidFill>
              <a:srgbClr val="1C47E5"/>
            </a:solidFill>
          </a:ln>
          <a:effectLst>
            <a:outerShdw blurRad="63500" algn="ctr" rotWithShape="0">
              <a:prstClr val="black">
                <a:alpha val="20313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4D73A424-F5C0-4D07-BA03-5F7AFD43FA0C}"/>
              </a:ext>
            </a:extLst>
          </p:cNvPr>
          <p:cNvCxnSpPr>
            <a:cxnSpLocks/>
          </p:cNvCxnSpPr>
          <p:nvPr/>
        </p:nvCxnSpPr>
        <p:spPr>
          <a:xfrm>
            <a:off x="372280" y="2895592"/>
            <a:ext cx="10589350" cy="33531"/>
          </a:xfrm>
          <a:prstGeom prst="line">
            <a:avLst/>
          </a:prstGeom>
          <a:ln w="12700">
            <a:solidFill>
              <a:srgbClr val="1C47E5"/>
            </a:solidFill>
          </a:ln>
          <a:effectLst>
            <a:outerShdw blurRad="63500" algn="ctr" rotWithShape="0">
              <a:prstClr val="black">
                <a:alpha val="20313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C0C893BE-1F26-4084-BE55-B37D58940477}"/>
              </a:ext>
            </a:extLst>
          </p:cNvPr>
          <p:cNvCxnSpPr>
            <a:cxnSpLocks/>
          </p:cNvCxnSpPr>
          <p:nvPr/>
        </p:nvCxnSpPr>
        <p:spPr>
          <a:xfrm>
            <a:off x="372280" y="1990425"/>
            <a:ext cx="10602050" cy="0"/>
          </a:xfrm>
          <a:prstGeom prst="line">
            <a:avLst/>
          </a:prstGeom>
          <a:ln w="12700">
            <a:solidFill>
              <a:srgbClr val="1C47E5"/>
            </a:solidFill>
          </a:ln>
          <a:effectLst>
            <a:outerShdw blurRad="63500" algn="ctr" rotWithShape="0">
              <a:prstClr val="black">
                <a:alpha val="20313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712183F-4FCC-D742-833F-81F548C62CC7}"/>
              </a:ext>
            </a:extLst>
          </p:cNvPr>
          <p:cNvGrpSpPr/>
          <p:nvPr/>
        </p:nvGrpSpPr>
        <p:grpSpPr>
          <a:xfrm>
            <a:off x="1038586" y="1231463"/>
            <a:ext cx="428570" cy="643279"/>
            <a:chOff x="781398" y="1194319"/>
            <a:chExt cx="428570" cy="64327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0C78A9B-DE9E-044D-A8E9-D8F3AD027AE0}"/>
                </a:ext>
              </a:extLst>
            </p:cNvPr>
            <p:cNvSpPr txBox="1"/>
            <p:nvPr/>
          </p:nvSpPr>
          <p:spPr>
            <a:xfrm>
              <a:off x="816977" y="1194319"/>
              <a:ext cx="370236" cy="430884"/>
            </a:xfrm>
            <a:prstGeom prst="rect">
              <a:avLst/>
            </a:prstGeom>
            <a:gradFill>
              <a:gsLst>
                <a:gs pos="51000">
                  <a:srgbClr val="1C47E5"/>
                </a:gs>
                <a:gs pos="100000">
                  <a:srgbClr val="1DBFFC"/>
                </a:gs>
                <a:gs pos="0">
                  <a:srgbClr val="7300F3"/>
                </a:gs>
              </a:gsLst>
              <a:lin ang="18900000" scaled="0"/>
            </a:gradFill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Overpass Heavy" pitchFamily="2" charset="77"/>
                </a:rPr>
                <a:t>u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6C1B631-6171-5D4B-904C-9128EDF714ED}"/>
                </a:ext>
              </a:extLst>
            </p:cNvPr>
            <p:cNvSpPr txBox="1"/>
            <p:nvPr/>
          </p:nvSpPr>
          <p:spPr>
            <a:xfrm>
              <a:off x="781398" y="1668321"/>
              <a:ext cx="428570" cy="169277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US" sz="1100" b="1">
                  <a:solidFill>
                    <a:srgbClr val="1C47E5"/>
                  </a:solidFill>
                  <a:latin typeface="Overpass" pitchFamily="2" charset="77"/>
                </a:rPr>
                <a:t>users</a:t>
              </a:r>
              <a:endParaRPr lang="en-US" sz="1200" b="1">
                <a:solidFill>
                  <a:srgbClr val="1C47E5"/>
                </a:solidFill>
                <a:latin typeface="Overpass" pitchFamily="2" charset="77"/>
              </a:endParaRP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FEF6530-5CE4-CE4B-AA05-A99E804B15C1}"/>
              </a:ext>
            </a:extLst>
          </p:cNvPr>
          <p:cNvGrpSpPr/>
          <p:nvPr/>
        </p:nvGrpSpPr>
        <p:grpSpPr>
          <a:xfrm>
            <a:off x="486352" y="2030660"/>
            <a:ext cx="1533039" cy="851752"/>
            <a:chOff x="267636" y="2004336"/>
            <a:chExt cx="1533039" cy="85175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C7150FE-5252-3346-9EBF-1FB1B1F6398A}"/>
                </a:ext>
              </a:extLst>
            </p:cNvPr>
            <p:cNvSpPr txBox="1"/>
            <p:nvPr/>
          </p:nvSpPr>
          <p:spPr>
            <a:xfrm>
              <a:off x="809053" y="2004336"/>
              <a:ext cx="386084" cy="430887"/>
            </a:xfrm>
            <a:prstGeom prst="rect">
              <a:avLst/>
            </a:prstGeom>
            <a:gradFill>
              <a:gsLst>
                <a:gs pos="51000">
                  <a:srgbClr val="1C47E5"/>
                </a:gs>
                <a:gs pos="100000">
                  <a:srgbClr val="1DBFFC"/>
                </a:gs>
                <a:gs pos="0">
                  <a:srgbClr val="7300F3"/>
                </a:gs>
              </a:gsLst>
              <a:lin ang="18900000" scaled="0"/>
            </a:gradFill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Overpass Heavy" pitchFamily="2" charset="77"/>
                </a:rPr>
                <a:t>p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AD402D7-A7CE-5C40-8B0C-291176CDC356}"/>
                </a:ext>
              </a:extLst>
            </p:cNvPr>
            <p:cNvSpPr txBox="1"/>
            <p:nvPr/>
          </p:nvSpPr>
          <p:spPr>
            <a:xfrm>
              <a:off x="267636" y="2486756"/>
              <a:ext cx="1533039" cy="369332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1C47E5"/>
                  </a:solidFill>
                  <a:latin typeface="Overpass" pitchFamily="2" charset="77"/>
                </a:rPr>
                <a:t>portals &amp; </a:t>
              </a:r>
              <a:r>
                <a:rPr lang="en-US" sz="1100" b="1">
                  <a:solidFill>
                    <a:srgbClr val="1C47E5"/>
                  </a:solidFill>
                  <a:latin typeface="Overpass" pitchFamily="2" charset="77"/>
                </a:rPr>
                <a:t>decentral</a:t>
              </a:r>
              <a:br>
                <a:rPr lang="en-US" sz="1200" b="1">
                  <a:solidFill>
                    <a:srgbClr val="1C47E5"/>
                  </a:solidFill>
                  <a:latin typeface="Overpass" pitchFamily="2" charset="77"/>
                </a:rPr>
              </a:br>
              <a:r>
                <a:rPr lang="en-US" sz="1200" b="1">
                  <a:solidFill>
                    <a:srgbClr val="1C47E5"/>
                  </a:solidFill>
                  <a:latin typeface="Overpass" pitchFamily="2" charset="77"/>
                </a:rPr>
                <a:t>applications (</a:t>
              </a:r>
              <a:r>
                <a:rPr lang="en-US" sz="1200" b="1" err="1">
                  <a:solidFill>
                    <a:srgbClr val="1C47E5"/>
                  </a:solidFill>
                  <a:latin typeface="Overpass" pitchFamily="2" charset="77"/>
                </a:rPr>
                <a:t>dApps</a:t>
              </a:r>
              <a:r>
                <a:rPr lang="en-US" sz="1200" b="1">
                  <a:solidFill>
                    <a:srgbClr val="1C47E5"/>
                  </a:solidFill>
                  <a:latin typeface="Overpass" pitchFamily="2" charset="77"/>
                </a:rPr>
                <a:t>)</a:t>
              </a:r>
            </a:p>
          </p:txBody>
        </p:sp>
      </p:grpSp>
      <p:graphicFrame>
        <p:nvGraphicFramePr>
          <p:cNvPr id="37" name="Objekt 36">
            <a:extLst>
              <a:ext uri="{FF2B5EF4-FFF2-40B4-BE49-F238E27FC236}">
                <a16:creationId xmlns:a16="http://schemas.microsoft.com/office/drawing/2014/main" id="{FBDA44A5-F2CF-42FC-AB31-6D3253BA51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203254"/>
              </p:ext>
            </p:extLst>
          </p:nvPr>
        </p:nvGraphicFramePr>
        <p:xfrm>
          <a:off x="7653852" y="2132354"/>
          <a:ext cx="490423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r:id="rId5" imgW="1075680" imgH="1027080" progId="">
                  <p:embed/>
                </p:oleObj>
              </mc:Choice>
              <mc:Fallback>
                <p:oleObj r:id="rId5" imgW="1075680" imgH="1027080" progId="">
                  <p:embed/>
                  <p:pic>
                    <p:nvPicPr>
                      <p:cNvPr id="37" name="Objekt 36">
                        <a:extLst>
                          <a:ext uri="{FF2B5EF4-FFF2-40B4-BE49-F238E27FC236}">
                            <a16:creationId xmlns:a16="http://schemas.microsoft.com/office/drawing/2014/main" id="{FBDA44A5-F2CF-42FC-AB31-6D3253BA5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>
                        <a:lum bright="-20000" contrast="40000"/>
                      </a:blip>
                      <a:stretch>
                        <a:fillRect/>
                      </a:stretch>
                    </p:blipFill>
                    <p:spPr>
                      <a:xfrm>
                        <a:off x="7653852" y="2132354"/>
                        <a:ext cx="490423" cy="46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20B2143F-D90A-9043-B63A-0523421B5FC0}"/>
              </a:ext>
            </a:extLst>
          </p:cNvPr>
          <p:cNvSpPr txBox="1"/>
          <p:nvPr/>
        </p:nvSpPr>
        <p:spPr>
          <a:xfrm>
            <a:off x="7412392" y="2599654"/>
            <a:ext cx="973343" cy="153888"/>
          </a:xfrm>
          <a:prstGeom prst="rect">
            <a:avLst/>
          </a:prstGeom>
          <a:noFill/>
        </p:spPr>
        <p:txBody>
          <a:bodyPr wrap="square" lIns="36000" tIns="0" rIns="36000" bIns="0" rtlCol="0" anchor="t">
            <a:spAutoFit/>
          </a:bodyPr>
          <a:lstStyle/>
          <a:p>
            <a:r>
              <a:rPr lang="en-US" sz="1000">
                <a:solidFill>
                  <a:srgbClr val="1C47E5"/>
                </a:solidFill>
                <a:latin typeface="Overpass Light"/>
              </a:rPr>
              <a:t>portals / GUI</a:t>
            </a:r>
            <a:endParaRPr lang="en-US" sz="1000"/>
          </a:p>
        </p:txBody>
      </p:sp>
      <p:pic>
        <p:nvPicPr>
          <p:cNvPr id="69" name="Grafik 6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C39CC08-36B6-45A9-9246-92AE0804E0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7950"/>
          <a:stretch/>
        </p:blipFill>
        <p:spPr>
          <a:xfrm>
            <a:off x="8805243" y="2120725"/>
            <a:ext cx="512420" cy="46800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AA86C434-091D-D14D-A2EB-75F668EE6C8C}"/>
              </a:ext>
            </a:extLst>
          </p:cNvPr>
          <p:cNvSpPr txBox="1"/>
          <p:nvPr/>
        </p:nvSpPr>
        <p:spPr>
          <a:xfrm>
            <a:off x="8520957" y="2598445"/>
            <a:ext cx="1080992" cy="153888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/>
          <a:p>
            <a:r>
              <a:rPr lang="en-US" sz="1000">
                <a:solidFill>
                  <a:srgbClr val="1C47E5"/>
                </a:solidFill>
                <a:latin typeface="Overpass Light"/>
              </a:rPr>
              <a:t>applications / API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741BEB1-7E08-9843-8214-F64F74F63FB2}"/>
              </a:ext>
            </a:extLst>
          </p:cNvPr>
          <p:cNvGrpSpPr/>
          <p:nvPr/>
        </p:nvGrpSpPr>
        <p:grpSpPr>
          <a:xfrm>
            <a:off x="8766317" y="1225630"/>
            <a:ext cx="584014" cy="637112"/>
            <a:chOff x="7080357" y="1202636"/>
            <a:chExt cx="584014" cy="637112"/>
          </a:xfrm>
        </p:grpSpPr>
        <p:graphicFrame>
          <p:nvGraphicFramePr>
            <p:cNvPr id="73" name="Objekt 72">
              <a:extLst>
                <a:ext uri="{FF2B5EF4-FFF2-40B4-BE49-F238E27FC236}">
                  <a16:creationId xmlns:a16="http://schemas.microsoft.com/office/drawing/2014/main" id="{75DC2692-A6F1-4EBC-82A6-61D29921780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0574236"/>
                </p:ext>
              </p:extLst>
            </p:nvPr>
          </p:nvGraphicFramePr>
          <p:xfrm>
            <a:off x="7113715" y="1202636"/>
            <a:ext cx="514623" cy="467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" r:id="rId9" imgW="1075680" imgH="978120" progId="">
                    <p:embed/>
                  </p:oleObj>
                </mc:Choice>
                <mc:Fallback>
                  <p:oleObj r:id="rId9" imgW="1075680" imgH="978120" progId="">
                    <p:embed/>
                    <p:pic>
                      <p:nvPicPr>
                        <p:cNvPr id="73" name="Objekt 72">
                          <a:extLst>
                            <a:ext uri="{FF2B5EF4-FFF2-40B4-BE49-F238E27FC236}">
                              <a16:creationId xmlns:a16="http://schemas.microsoft.com/office/drawing/2014/main" id="{75DC2692-A6F1-4EBC-82A6-61D29921780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113715" y="1202636"/>
                          <a:ext cx="514623" cy="4675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40D06E0-5B17-B143-8A30-DF375A5BC3FC}"/>
                </a:ext>
              </a:extLst>
            </p:cNvPr>
            <p:cNvSpPr txBox="1"/>
            <p:nvPr/>
          </p:nvSpPr>
          <p:spPr>
            <a:xfrm>
              <a:off x="7080357" y="1685860"/>
              <a:ext cx="584014" cy="153888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  <a:latin typeface="Overpass Light" pitchFamily="2" charset="77"/>
                </a:rPr>
                <a:t>ai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D0229742-0B55-4A43-960F-E56FEC481E41}"/>
              </a:ext>
            </a:extLst>
          </p:cNvPr>
          <p:cNvSpPr txBox="1"/>
          <p:nvPr/>
        </p:nvSpPr>
        <p:spPr>
          <a:xfrm>
            <a:off x="8312153" y="5394197"/>
            <a:ext cx="1129083" cy="169277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/>
          <a:p>
            <a:r>
              <a:rPr lang="en-US" sz="1100">
                <a:solidFill>
                  <a:srgbClr val="1C47E5"/>
                </a:solidFill>
                <a:latin typeface="Overpass Light"/>
              </a:rPr>
              <a:t>metadata caches</a:t>
            </a: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A74FD72-0A47-A94D-BC69-EE04263E7059}"/>
              </a:ext>
            </a:extLst>
          </p:cNvPr>
          <p:cNvGrpSpPr/>
          <p:nvPr/>
        </p:nvGrpSpPr>
        <p:grpSpPr>
          <a:xfrm>
            <a:off x="5405775" y="3963526"/>
            <a:ext cx="768406" cy="673427"/>
            <a:chOff x="5205556" y="4030142"/>
            <a:chExt cx="768406" cy="673427"/>
          </a:xfrm>
        </p:grpSpPr>
        <p:graphicFrame>
          <p:nvGraphicFramePr>
            <p:cNvPr id="43" name="Objekt 42">
              <a:extLst>
                <a:ext uri="{FF2B5EF4-FFF2-40B4-BE49-F238E27FC236}">
                  <a16:creationId xmlns:a16="http://schemas.microsoft.com/office/drawing/2014/main" id="{3C5D87CF-3BF0-4CFA-B6E5-A6229BDFAAE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8712419"/>
                </p:ext>
              </p:extLst>
            </p:nvPr>
          </p:nvGraphicFramePr>
          <p:xfrm>
            <a:off x="5322168" y="4030142"/>
            <a:ext cx="535183" cy="46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" r:id="rId11" imgW="3718440" imgH="3251880" progId="">
                    <p:embed/>
                  </p:oleObj>
                </mc:Choice>
                <mc:Fallback>
                  <p:oleObj r:id="rId11" imgW="3718440" imgH="3251880" progId="">
                    <p:embed/>
                    <p:pic>
                      <p:nvPicPr>
                        <p:cNvPr id="43" name="Objekt 42">
                          <a:extLst>
                            <a:ext uri="{FF2B5EF4-FFF2-40B4-BE49-F238E27FC236}">
                              <a16:creationId xmlns:a16="http://schemas.microsoft.com/office/drawing/2014/main" id="{3C5D87CF-3BF0-4CFA-B6E5-A6229BDFAAE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>
                          <a:lum bright="-20000" contrast="40000"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322168" y="4030142"/>
                          <a:ext cx="535183" cy="468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2237E64-347E-8044-A7EC-31DBCE25CFA3}"/>
                </a:ext>
              </a:extLst>
            </p:cNvPr>
            <p:cNvSpPr txBox="1"/>
            <p:nvPr/>
          </p:nvSpPr>
          <p:spPr>
            <a:xfrm>
              <a:off x="5205556" y="4549681"/>
              <a:ext cx="768406" cy="153888"/>
            </a:xfrm>
            <a:prstGeom prst="rect">
              <a:avLst/>
            </a:prstGeom>
            <a:noFill/>
          </p:spPr>
          <p:txBody>
            <a:bodyPr wrap="none" lIns="36000" tIns="0" rIns="36000" bIns="0" rtlCol="0" anchor="t">
              <a:spAutoFit/>
            </a:bodyPr>
            <a:lstStyle/>
            <a:p>
              <a:pPr algn="ctr"/>
              <a:r>
                <a:rPr lang="en-US" sz="1000" err="1">
                  <a:solidFill>
                    <a:schemeClr val="bg1"/>
                  </a:solidFill>
                  <a:latin typeface="Overpass Light"/>
                </a:rPr>
                <a:t>CtD</a:t>
              </a:r>
              <a:r>
                <a:rPr lang="en-US" sz="1000">
                  <a:solidFill>
                    <a:schemeClr val="bg1"/>
                  </a:solidFill>
                  <a:latin typeface="Overpass Light"/>
                </a:rPr>
                <a:t> clusters</a:t>
              </a:r>
              <a:endParaRPr lang="en-US" sz="1000">
                <a:solidFill>
                  <a:schemeClr val="bg1"/>
                </a:solidFill>
                <a:latin typeface="Overpass Light" pitchFamily="2" charset="77"/>
              </a:endParaRPr>
            </a:p>
          </p:txBody>
        </p:sp>
      </p:grpSp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56364873-4800-4EA9-8732-670B1D1376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162434"/>
              </p:ext>
            </p:extLst>
          </p:nvPr>
        </p:nvGraphicFramePr>
        <p:xfrm>
          <a:off x="11024184" y="5699305"/>
          <a:ext cx="556303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r:id="rId13" imgW="999720" imgH="840960" progId="">
                  <p:embed/>
                </p:oleObj>
              </mc:Choice>
              <mc:Fallback>
                <p:oleObj r:id="rId13" imgW="999720" imgH="840960" progId="">
                  <p:embed/>
                  <p:pic>
                    <p:nvPicPr>
                      <p:cNvPr id="13" name="Objekt 12">
                        <a:extLst>
                          <a:ext uri="{FF2B5EF4-FFF2-40B4-BE49-F238E27FC236}">
                            <a16:creationId xmlns:a16="http://schemas.microsoft.com/office/drawing/2014/main" id="{56364873-4800-4EA9-8732-670B1D1376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024184" y="5699305"/>
                        <a:ext cx="556303" cy="46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" name="TextBox 115">
            <a:extLst>
              <a:ext uri="{FF2B5EF4-FFF2-40B4-BE49-F238E27FC236}">
                <a16:creationId xmlns:a16="http://schemas.microsoft.com/office/drawing/2014/main" id="{4718CA6D-5B76-E146-B854-6508089EC333}"/>
              </a:ext>
            </a:extLst>
          </p:cNvPr>
          <p:cNvSpPr txBox="1"/>
          <p:nvPr/>
        </p:nvSpPr>
        <p:spPr>
          <a:xfrm>
            <a:off x="10681439" y="6225115"/>
            <a:ext cx="1282325" cy="153888"/>
          </a:xfrm>
          <a:prstGeom prst="rect">
            <a:avLst/>
          </a:prstGeom>
          <a:noFill/>
        </p:spPr>
        <p:txBody>
          <a:bodyPr wrap="square" lIns="36000" tIns="0" rIns="36000" bIns="0" rtlCol="0" anchor="t">
            <a:spAutoFit/>
          </a:bodyPr>
          <a:lstStyle/>
          <a:p>
            <a:pPr algn="ctr"/>
            <a:r>
              <a:rPr lang="en-US" sz="1000">
                <a:solidFill>
                  <a:srgbClr val="1C47E5"/>
                </a:solidFill>
                <a:latin typeface="Overpass Light"/>
              </a:rPr>
              <a:t>validator nodes</a:t>
            </a:r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773841FA-CD98-42DC-A0F2-070E261E0C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258477"/>
              </p:ext>
            </p:extLst>
          </p:nvPr>
        </p:nvGraphicFramePr>
        <p:xfrm>
          <a:off x="8202311" y="5751535"/>
          <a:ext cx="646238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r:id="rId15" imgW="1029960" imgH="746640" progId="">
                  <p:embed/>
                </p:oleObj>
              </mc:Choice>
              <mc:Fallback>
                <p:oleObj r:id="rId15" imgW="1029960" imgH="746640" progId="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773841FA-CD98-42DC-A0F2-070E261E0C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>
                        <a:lum bright="-20000" contrast="40000"/>
                      </a:blip>
                      <a:stretch>
                        <a:fillRect/>
                      </a:stretch>
                    </p:blipFill>
                    <p:spPr>
                      <a:xfrm>
                        <a:off x="8202311" y="5751535"/>
                        <a:ext cx="646238" cy="46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" name="TextBox 118">
            <a:extLst>
              <a:ext uri="{FF2B5EF4-FFF2-40B4-BE49-F238E27FC236}">
                <a16:creationId xmlns:a16="http://schemas.microsoft.com/office/drawing/2014/main" id="{24904C4A-B0B5-9048-B34A-897B6578CF55}"/>
              </a:ext>
            </a:extLst>
          </p:cNvPr>
          <p:cNvSpPr txBox="1"/>
          <p:nvPr/>
        </p:nvSpPr>
        <p:spPr>
          <a:xfrm>
            <a:off x="7375792" y="6244407"/>
            <a:ext cx="1828936" cy="307777"/>
          </a:xfrm>
          <a:prstGeom prst="rect">
            <a:avLst/>
          </a:prstGeom>
          <a:noFill/>
        </p:spPr>
        <p:txBody>
          <a:bodyPr wrap="square" lIns="36000" tIns="0" rIns="36000" bIns="0" rtlCol="0" anchor="t">
            <a:spAutoFit/>
          </a:bodyPr>
          <a:lstStyle/>
          <a:p>
            <a:pPr algn="ctr"/>
            <a:r>
              <a:rPr lang="en-US" sz="1000">
                <a:solidFill>
                  <a:srgbClr val="1C47E5"/>
                </a:solidFill>
                <a:latin typeface="Overpass Light"/>
              </a:rPr>
              <a:t>federated catalogue, access</a:t>
            </a:r>
            <a:br>
              <a:rPr lang="en-US" sz="1000">
                <a:solidFill>
                  <a:srgbClr val="1C47E5"/>
                </a:solidFill>
                <a:latin typeface="Overpass Light"/>
              </a:rPr>
            </a:br>
            <a:r>
              <a:rPr lang="en-US" sz="1000">
                <a:solidFill>
                  <a:srgbClr val="1C47E5"/>
                </a:solidFill>
                <a:latin typeface="Overpass Light"/>
              </a:rPr>
              <a:t> records &amp; audit trails</a:t>
            </a:r>
          </a:p>
        </p:txBody>
      </p:sp>
      <p:sp>
        <p:nvSpPr>
          <p:cNvPr id="133" name="TextBox 8">
            <a:extLst>
              <a:ext uri="{FF2B5EF4-FFF2-40B4-BE49-F238E27FC236}">
                <a16:creationId xmlns:a16="http://schemas.microsoft.com/office/drawing/2014/main" id="{C3EC5EBF-F185-0948-B977-8D0563393EDA}"/>
              </a:ext>
            </a:extLst>
          </p:cNvPr>
          <p:cNvSpPr txBox="1"/>
          <p:nvPr/>
        </p:nvSpPr>
        <p:spPr>
          <a:xfrm>
            <a:off x="425450" y="707801"/>
            <a:ext cx="9688033" cy="430887"/>
          </a:xfrm>
          <a:prstGeom prst="rect">
            <a:avLst/>
          </a:prstGeom>
          <a:noFill/>
        </p:spPr>
        <p:txBody>
          <a:bodyPr wrap="none" lIns="0" tIns="0" rIns="36000" bIns="0" rtlCol="0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 pitchFamily="2" charset="77"/>
              </a:rPr>
              <a:t>MVP Gaia-X Federation Services &amp; Decentralized Core Grid</a:t>
            </a:r>
          </a:p>
        </p:txBody>
      </p:sp>
      <p:cxnSp>
        <p:nvCxnSpPr>
          <p:cNvPr id="135" name="Straight Connector 2">
            <a:extLst>
              <a:ext uri="{FF2B5EF4-FFF2-40B4-BE49-F238E27FC236}">
                <a16:creationId xmlns:a16="http://schemas.microsoft.com/office/drawing/2014/main" id="{49D462D2-038C-6746-882D-BDB39C5FE288}"/>
              </a:ext>
            </a:extLst>
          </p:cNvPr>
          <p:cNvCxnSpPr>
            <a:cxnSpLocks/>
          </p:cNvCxnSpPr>
          <p:nvPr/>
        </p:nvCxnSpPr>
        <p:spPr>
          <a:xfrm>
            <a:off x="0" y="648183"/>
            <a:ext cx="1408176" cy="0"/>
          </a:xfrm>
          <a:prstGeom prst="line">
            <a:avLst/>
          </a:prstGeom>
          <a:ln w="25400">
            <a:solidFill>
              <a:srgbClr val="1C47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CEF6292-F668-B344-9415-61232140230E}"/>
              </a:ext>
            </a:extLst>
          </p:cNvPr>
          <p:cNvSpPr/>
          <p:nvPr/>
        </p:nvSpPr>
        <p:spPr>
          <a:xfrm rot="8149979">
            <a:off x="1429332" y="624798"/>
            <a:ext cx="92557" cy="606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Google Shape;330;p35">
            <a:extLst>
              <a:ext uri="{FF2B5EF4-FFF2-40B4-BE49-F238E27FC236}">
                <a16:creationId xmlns:a16="http://schemas.microsoft.com/office/drawing/2014/main" id="{4058DF89-C7E3-9D4D-BF6B-4F2B35110D66}"/>
              </a:ext>
            </a:extLst>
          </p:cNvPr>
          <p:cNvSpPr txBox="1">
            <a:spLocks/>
          </p:cNvSpPr>
          <p:nvPr/>
        </p:nvSpPr>
        <p:spPr>
          <a:xfrm>
            <a:off x="9669086" y="6482241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deltaDAO AG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ECDA178-9C38-6249-8480-4BADA18C8132}"/>
              </a:ext>
            </a:extLst>
          </p:cNvPr>
          <p:cNvGrpSpPr/>
          <p:nvPr/>
        </p:nvGrpSpPr>
        <p:grpSpPr>
          <a:xfrm>
            <a:off x="7607898" y="1239678"/>
            <a:ext cx="734744" cy="595878"/>
            <a:chOff x="6236768" y="1237222"/>
            <a:chExt cx="734744" cy="595878"/>
          </a:xfrm>
        </p:grpSpPr>
        <p:graphicFrame>
          <p:nvGraphicFramePr>
            <p:cNvPr id="81" name="Objekt 80">
              <a:extLst>
                <a:ext uri="{FF2B5EF4-FFF2-40B4-BE49-F238E27FC236}">
                  <a16:creationId xmlns:a16="http://schemas.microsoft.com/office/drawing/2014/main" id="{4AE4730E-0BC8-487A-B8B7-CA65D5E6625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584197"/>
                </p:ext>
              </p:extLst>
            </p:nvPr>
          </p:nvGraphicFramePr>
          <p:xfrm>
            <a:off x="6343899" y="1237222"/>
            <a:ext cx="523131" cy="437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" r:id="rId18" imgW="1133640" imgH="947880" progId="">
                    <p:embed/>
                  </p:oleObj>
                </mc:Choice>
                <mc:Fallback>
                  <p:oleObj r:id="rId18" imgW="1133640" imgH="947880" progId="">
                    <p:embed/>
                    <p:pic>
                      <p:nvPicPr>
                        <p:cNvPr id="81" name="Objekt 80">
                          <a:extLst>
                            <a:ext uri="{FF2B5EF4-FFF2-40B4-BE49-F238E27FC236}">
                              <a16:creationId xmlns:a16="http://schemas.microsoft.com/office/drawing/2014/main" id="{4AE4730E-0BC8-487A-B8B7-CA65D5E6625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6343899" y="1237222"/>
                          <a:ext cx="523131" cy="4374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D1BF4C2-D683-434D-A52D-1A63764F6205}"/>
                </a:ext>
              </a:extLst>
            </p:cNvPr>
            <p:cNvSpPr txBox="1"/>
            <p:nvPr/>
          </p:nvSpPr>
          <p:spPr>
            <a:xfrm>
              <a:off x="6236768" y="1679212"/>
              <a:ext cx="734744" cy="153888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US" sz="1000">
                  <a:solidFill>
                    <a:schemeClr val="bg1"/>
                  </a:solidFill>
                  <a:latin typeface="Overpass Light" pitchFamily="2" charset="77"/>
                </a:rPr>
                <a:t>governance</a:t>
              </a:r>
            </a:p>
          </p:txBody>
        </p:sp>
        <p:pic>
          <p:nvPicPr>
            <p:cNvPr id="130" name="Grafik 129" descr="Schlüssel mit einfarbiger Füllung">
              <a:extLst>
                <a:ext uri="{FF2B5EF4-FFF2-40B4-BE49-F238E27FC236}">
                  <a16:creationId xmlns:a16="http://schemas.microsoft.com/office/drawing/2014/main" id="{7B832179-0C99-EC4D-9FEF-0D52743D9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8473679">
              <a:off x="6424333" y="1465199"/>
              <a:ext cx="191801" cy="191801"/>
            </a:xfrm>
            <a:prstGeom prst="rect">
              <a:avLst/>
            </a:prstGeom>
          </p:spPr>
        </p:pic>
        <p:pic>
          <p:nvPicPr>
            <p:cNvPr id="136" name="Grafik 135" descr="Schlüssel mit einfarbiger Füllung">
              <a:extLst>
                <a:ext uri="{FF2B5EF4-FFF2-40B4-BE49-F238E27FC236}">
                  <a16:creationId xmlns:a16="http://schemas.microsoft.com/office/drawing/2014/main" id="{7FB807A4-277B-F94C-AE02-0982D80AD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8473679">
              <a:off x="6542662" y="1467214"/>
              <a:ext cx="191801" cy="191801"/>
            </a:xfrm>
            <a:prstGeom prst="rect">
              <a:avLst/>
            </a:prstGeom>
          </p:spPr>
        </p:pic>
        <p:pic>
          <p:nvPicPr>
            <p:cNvPr id="137" name="Grafik 136" descr="Schlüssel mit einfarbiger Füllung">
              <a:extLst>
                <a:ext uri="{FF2B5EF4-FFF2-40B4-BE49-F238E27FC236}">
                  <a16:creationId xmlns:a16="http://schemas.microsoft.com/office/drawing/2014/main" id="{CC0AEFD2-204A-7542-9EAE-E6E0D97C1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8473679">
              <a:off x="6663838" y="1462674"/>
              <a:ext cx="191801" cy="191801"/>
            </a:xfrm>
            <a:prstGeom prst="rect">
              <a:avLst/>
            </a:prstGeom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4D6010C-926A-8D41-82C7-0D15EABE1443}"/>
              </a:ext>
            </a:extLst>
          </p:cNvPr>
          <p:cNvGrpSpPr/>
          <p:nvPr/>
        </p:nvGrpSpPr>
        <p:grpSpPr>
          <a:xfrm>
            <a:off x="4264873" y="1284350"/>
            <a:ext cx="866497" cy="525118"/>
            <a:chOff x="3693525" y="1314630"/>
            <a:chExt cx="866497" cy="525118"/>
          </a:xfrm>
        </p:grpSpPr>
        <p:graphicFrame>
          <p:nvGraphicFramePr>
            <p:cNvPr id="66" name="Objekt 65">
              <a:extLst>
                <a:ext uri="{FF2B5EF4-FFF2-40B4-BE49-F238E27FC236}">
                  <a16:creationId xmlns:a16="http://schemas.microsoft.com/office/drawing/2014/main" id="{5C39F392-D263-491F-8422-2C2CC5D46CB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3847750"/>
                </p:ext>
              </p:extLst>
            </p:nvPr>
          </p:nvGraphicFramePr>
          <p:xfrm>
            <a:off x="4106158" y="1314630"/>
            <a:ext cx="373111" cy="3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9" r:id="rId22" imgW="1085040" imgH="1045440" progId="">
                    <p:embed/>
                  </p:oleObj>
                </mc:Choice>
                <mc:Fallback>
                  <p:oleObj r:id="rId22" imgW="1085040" imgH="1045440" progId="">
                    <p:embed/>
                    <p:pic>
                      <p:nvPicPr>
                        <p:cNvPr id="66" name="Objekt 65">
                          <a:extLst>
                            <a:ext uri="{FF2B5EF4-FFF2-40B4-BE49-F238E27FC236}">
                              <a16:creationId xmlns:a16="http://schemas.microsoft.com/office/drawing/2014/main" id="{5C39F392-D263-491F-8422-2C2CC5D46CB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>
                          <a:lum bright="-20000" contrast="40000"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06158" y="1314630"/>
                          <a:ext cx="373111" cy="3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CF89872-9F6E-DB43-90D0-4A7E380198F2}"/>
                </a:ext>
              </a:extLst>
            </p:cNvPr>
            <p:cNvSpPr txBox="1"/>
            <p:nvPr/>
          </p:nvSpPr>
          <p:spPr>
            <a:xfrm>
              <a:off x="3757456" y="1685860"/>
              <a:ext cx="689860" cy="153888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  <a:latin typeface="Overpass Light" pitchFamily="2" charset="77"/>
                </a:rPr>
                <a:t>consumers</a:t>
              </a:r>
            </a:p>
          </p:txBody>
        </p:sp>
        <p:pic>
          <p:nvPicPr>
            <p:cNvPr id="158" name="Grafik 157" descr="Schlüssel mit einfarbiger Füllung">
              <a:extLst>
                <a:ext uri="{FF2B5EF4-FFF2-40B4-BE49-F238E27FC236}">
                  <a16:creationId xmlns:a16="http://schemas.microsoft.com/office/drawing/2014/main" id="{FD1E7C3D-DC6B-954C-AB3C-26EA05608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8473679">
              <a:off x="4316322" y="1436099"/>
              <a:ext cx="243700" cy="243700"/>
            </a:xfrm>
            <a:prstGeom prst="rect">
              <a:avLst/>
            </a:prstGeom>
          </p:spPr>
        </p:pic>
        <p:pic>
          <p:nvPicPr>
            <p:cNvPr id="167" name="Grafik 166" descr="Benutzer Silhouette">
              <a:extLst>
                <a:ext uri="{FF2B5EF4-FFF2-40B4-BE49-F238E27FC236}">
                  <a16:creationId xmlns:a16="http://schemas.microsoft.com/office/drawing/2014/main" id="{08E1BD50-762C-6243-89EB-0D99D63E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693525" y="1314630"/>
              <a:ext cx="360000" cy="360000"/>
            </a:xfrm>
            <a:prstGeom prst="rect">
              <a:avLst/>
            </a:prstGeom>
          </p:spPr>
        </p:pic>
        <p:pic>
          <p:nvPicPr>
            <p:cNvPr id="168" name="Grafik 167" descr="Schlüssel mit einfarbiger Füllung">
              <a:extLst>
                <a:ext uri="{FF2B5EF4-FFF2-40B4-BE49-F238E27FC236}">
                  <a16:creationId xmlns:a16="http://schemas.microsoft.com/office/drawing/2014/main" id="{2163A153-D89D-5144-9808-E3824BAFA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8473679">
              <a:off x="3859633" y="1484648"/>
              <a:ext cx="157705" cy="157705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728B2BA-F5D8-1646-BC42-6AB96DA74427}"/>
              </a:ext>
            </a:extLst>
          </p:cNvPr>
          <p:cNvGrpSpPr/>
          <p:nvPr/>
        </p:nvGrpSpPr>
        <p:grpSpPr>
          <a:xfrm>
            <a:off x="10955217" y="1198626"/>
            <a:ext cx="734768" cy="603448"/>
            <a:chOff x="10871250" y="1236300"/>
            <a:chExt cx="734768" cy="603448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12DB68D-3C13-C945-98D0-195D5E7AC056}"/>
                </a:ext>
              </a:extLst>
            </p:cNvPr>
            <p:cNvSpPr txBox="1"/>
            <p:nvPr/>
          </p:nvSpPr>
          <p:spPr>
            <a:xfrm>
              <a:off x="10871250" y="1685860"/>
              <a:ext cx="734768" cy="153888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sz="1000">
                  <a:solidFill>
                    <a:schemeClr val="bg1"/>
                  </a:solidFill>
                  <a:latin typeface="Overpass Light" pitchFamily="2" charset="77"/>
                </a:rPr>
                <a:t>federators</a:t>
              </a:r>
            </a:p>
          </p:txBody>
        </p:sp>
        <p:pic>
          <p:nvPicPr>
            <p:cNvPr id="172" name="Grafik 171" descr="Benutzer Silhouette">
              <a:extLst>
                <a:ext uri="{FF2B5EF4-FFF2-40B4-BE49-F238E27FC236}">
                  <a16:creationId xmlns:a16="http://schemas.microsoft.com/office/drawing/2014/main" id="{06D14D20-7F47-7541-865F-3D8B1836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997703" y="1236300"/>
              <a:ext cx="441333" cy="468000"/>
            </a:xfrm>
            <a:prstGeom prst="rect">
              <a:avLst/>
            </a:prstGeom>
          </p:spPr>
        </p:pic>
        <p:pic>
          <p:nvPicPr>
            <p:cNvPr id="173" name="Grafik 172" descr="Schlüssel mit einfarbiger Füllung">
              <a:extLst>
                <a:ext uri="{FF2B5EF4-FFF2-40B4-BE49-F238E27FC236}">
                  <a16:creationId xmlns:a16="http://schemas.microsoft.com/office/drawing/2014/main" id="{329844FA-8FE7-404D-9EA2-A8FDFD6AF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8473679">
              <a:off x="11125244" y="1488094"/>
              <a:ext cx="187483" cy="159035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8A03BCB-FEDC-214B-B80B-2C409C4B6489}"/>
              </a:ext>
            </a:extLst>
          </p:cNvPr>
          <p:cNvGrpSpPr/>
          <p:nvPr/>
        </p:nvGrpSpPr>
        <p:grpSpPr>
          <a:xfrm>
            <a:off x="3007087" y="1267597"/>
            <a:ext cx="1007254" cy="695760"/>
            <a:chOff x="2673201" y="1297877"/>
            <a:chExt cx="1007254" cy="695760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D059291-1FEE-924B-A365-9D4EE6EB480D}"/>
                </a:ext>
              </a:extLst>
            </p:cNvPr>
            <p:cNvSpPr txBox="1"/>
            <p:nvPr/>
          </p:nvSpPr>
          <p:spPr>
            <a:xfrm>
              <a:off x="2673201" y="1685860"/>
              <a:ext cx="1007254" cy="307777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  <a:latin typeface="Overpass Light" pitchFamily="2" charset="77"/>
                </a:rPr>
                <a:t>AI/ML providers</a:t>
              </a:r>
              <a:br>
                <a:rPr lang="en-US" sz="1000">
                  <a:solidFill>
                    <a:schemeClr val="bg1"/>
                  </a:solidFill>
                  <a:latin typeface="Overpass Light" pitchFamily="2" charset="77"/>
                </a:rPr>
              </a:br>
              <a:r>
                <a:rPr lang="en-US" sz="1000">
                  <a:solidFill>
                    <a:schemeClr val="bg1"/>
                  </a:solidFill>
                  <a:latin typeface="Overpass Light" pitchFamily="2" charset="77"/>
                </a:rPr>
                <a:t>&amp; data scientists</a:t>
              </a:r>
            </a:p>
          </p:txBody>
        </p:sp>
        <p:pic>
          <p:nvPicPr>
            <p:cNvPr id="163" name="Grafik 162" descr="Benutzer Silhouette">
              <a:extLst>
                <a:ext uri="{FF2B5EF4-FFF2-40B4-BE49-F238E27FC236}">
                  <a16:creationId xmlns:a16="http://schemas.microsoft.com/office/drawing/2014/main" id="{8F38C5AC-5D73-0E48-84D5-F17E8D314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942399" y="1314630"/>
              <a:ext cx="360000" cy="360000"/>
            </a:xfrm>
            <a:prstGeom prst="rect">
              <a:avLst/>
            </a:prstGeom>
          </p:spPr>
        </p:pic>
        <p:pic>
          <p:nvPicPr>
            <p:cNvPr id="164" name="Grafik 163" descr="Schlüssel mit einfarbiger Füllung">
              <a:extLst>
                <a:ext uri="{FF2B5EF4-FFF2-40B4-BE49-F238E27FC236}">
                  <a16:creationId xmlns:a16="http://schemas.microsoft.com/office/drawing/2014/main" id="{88FC8F08-4C9C-B64D-9854-7938E9848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8473679">
              <a:off x="3046957" y="1506148"/>
              <a:ext cx="161929" cy="161929"/>
            </a:xfrm>
            <a:prstGeom prst="rect">
              <a:avLst/>
            </a:prstGeom>
          </p:spPr>
        </p:pic>
        <p:pic>
          <p:nvPicPr>
            <p:cNvPr id="176" name="Grafik 175" descr="Fernstudium Wissenschaft mit einfarbiger Füllung">
              <a:extLst>
                <a:ext uri="{FF2B5EF4-FFF2-40B4-BE49-F238E27FC236}">
                  <a16:creationId xmlns:a16="http://schemas.microsoft.com/office/drawing/2014/main" id="{FAAAFCA5-B0D4-2445-B231-E9FA72D49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197061" y="1297877"/>
              <a:ext cx="235103" cy="235102"/>
            </a:xfrm>
            <a:prstGeom prst="rect">
              <a:avLst/>
            </a:prstGeom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D3D496E2-7954-0848-8DE1-6C35C4EB43D5}"/>
              </a:ext>
            </a:extLst>
          </p:cNvPr>
          <p:cNvGrpSpPr/>
          <p:nvPr/>
        </p:nvGrpSpPr>
        <p:grpSpPr>
          <a:xfrm>
            <a:off x="6224396" y="3957815"/>
            <a:ext cx="1247126" cy="679138"/>
            <a:chOff x="5933727" y="4024431"/>
            <a:chExt cx="1247126" cy="679138"/>
          </a:xfrm>
        </p:grpSpPr>
        <p:graphicFrame>
          <p:nvGraphicFramePr>
            <p:cNvPr id="40" name="Objekt 39">
              <a:extLst>
                <a:ext uri="{FF2B5EF4-FFF2-40B4-BE49-F238E27FC236}">
                  <a16:creationId xmlns:a16="http://schemas.microsoft.com/office/drawing/2014/main" id="{9B10BBE8-E874-44D2-B209-32B082C4E8E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3328479"/>
                </p:ext>
              </p:extLst>
            </p:nvPr>
          </p:nvGraphicFramePr>
          <p:xfrm>
            <a:off x="6228510" y="4024431"/>
            <a:ext cx="657560" cy="46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0" r:id="rId28" imgW="4157280" imgH="2959560" progId="">
                    <p:embed/>
                  </p:oleObj>
                </mc:Choice>
                <mc:Fallback>
                  <p:oleObj r:id="rId28" imgW="4157280" imgH="2959560" progId="">
                    <p:embed/>
                    <p:pic>
                      <p:nvPicPr>
                        <p:cNvPr id="40" name="Objekt 39">
                          <a:extLst>
                            <a:ext uri="{FF2B5EF4-FFF2-40B4-BE49-F238E27FC236}">
                              <a16:creationId xmlns:a16="http://schemas.microsoft.com/office/drawing/2014/main" id="{9B10BBE8-E874-44D2-B209-32B082C4E8E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">
                          <a:lum bright="-20000" contrast="40000"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228510" y="4024431"/>
                          <a:ext cx="657560" cy="468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AFCE563-C870-3442-AF20-1C699BF72F59}"/>
                </a:ext>
              </a:extLst>
            </p:cNvPr>
            <p:cNvSpPr txBox="1"/>
            <p:nvPr/>
          </p:nvSpPr>
          <p:spPr>
            <a:xfrm>
              <a:off x="5933727" y="4549681"/>
              <a:ext cx="1247126" cy="153888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>
              <a:spAutoFit/>
            </a:bodyPr>
            <a:lstStyle/>
            <a:p>
              <a:pPr algn="ctr"/>
              <a:r>
                <a:rPr lang="en-US" sz="1000">
                  <a:solidFill>
                    <a:srgbClr val="1C47E5"/>
                  </a:solidFill>
                  <a:latin typeface="Overpass Light"/>
                </a:rPr>
                <a:t>access controllers</a:t>
              </a:r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EB67EF37-27D2-AC4E-AD9A-5FA59405F01E}"/>
                </a:ext>
              </a:extLst>
            </p:cNvPr>
            <p:cNvSpPr/>
            <p:nvPr/>
          </p:nvSpPr>
          <p:spPr>
            <a:xfrm>
              <a:off x="6442475" y="4135737"/>
              <a:ext cx="222089" cy="2142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/>
            </a:p>
          </p:txBody>
        </p:sp>
        <p:pic>
          <p:nvPicPr>
            <p:cNvPr id="181" name="Grafik 180" descr="Schlüssel mit einfarbiger Füllung">
              <a:extLst>
                <a:ext uri="{FF2B5EF4-FFF2-40B4-BE49-F238E27FC236}">
                  <a16:creationId xmlns:a16="http://schemas.microsoft.com/office/drawing/2014/main" id="{F1A72C7F-7CF0-D24B-BE54-EC0A883CF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8473679">
              <a:off x="6443301" y="4111069"/>
              <a:ext cx="234161" cy="265214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C60605F-4E4C-6841-BE18-4B5410578A98}"/>
              </a:ext>
            </a:extLst>
          </p:cNvPr>
          <p:cNvGrpSpPr/>
          <p:nvPr/>
        </p:nvGrpSpPr>
        <p:grpSpPr>
          <a:xfrm>
            <a:off x="6344158" y="1175879"/>
            <a:ext cx="1007602" cy="787478"/>
            <a:chOff x="5170649" y="1206159"/>
            <a:chExt cx="1007602" cy="787478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148F64-F5D2-BE45-9169-C1F9A467BDE5}"/>
                </a:ext>
              </a:extLst>
            </p:cNvPr>
            <p:cNvSpPr txBox="1"/>
            <p:nvPr/>
          </p:nvSpPr>
          <p:spPr>
            <a:xfrm>
              <a:off x="5170649" y="1685860"/>
              <a:ext cx="1007602" cy="307777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  <a:latin typeface="Overpass Light" pitchFamily="2" charset="77"/>
                </a:rPr>
                <a:t>analysts</a:t>
              </a:r>
              <a:br>
                <a:rPr lang="en-US" sz="1000">
                  <a:solidFill>
                    <a:schemeClr val="bg1"/>
                  </a:solidFill>
                  <a:latin typeface="Overpass Light" pitchFamily="2" charset="77"/>
                </a:rPr>
              </a:br>
              <a:r>
                <a:rPr lang="en-US" sz="1000">
                  <a:solidFill>
                    <a:schemeClr val="bg1"/>
                  </a:solidFill>
                  <a:latin typeface="Overpass Light" pitchFamily="2" charset="77"/>
                </a:rPr>
                <a:t>&amp; auditors</a:t>
              </a:r>
            </a:p>
          </p:txBody>
        </p:sp>
        <p:pic>
          <p:nvPicPr>
            <p:cNvPr id="190" name="Grafik 189" descr="Recherche Silhouette">
              <a:extLst>
                <a:ext uri="{FF2B5EF4-FFF2-40B4-BE49-F238E27FC236}">
                  <a16:creationId xmlns:a16="http://schemas.microsoft.com/office/drawing/2014/main" id="{30418737-C882-E841-8B70-8BDBAFDD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flipH="1">
              <a:off x="5440450" y="1206159"/>
              <a:ext cx="467999" cy="468000"/>
            </a:xfrm>
            <a:prstGeom prst="rect">
              <a:avLst/>
            </a:prstGeom>
          </p:spPr>
        </p:pic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AC673139-1362-D742-A5C7-C4FD58426649}"/>
              </a:ext>
            </a:extLst>
          </p:cNvPr>
          <p:cNvGrpSpPr/>
          <p:nvPr/>
        </p:nvGrpSpPr>
        <p:grpSpPr>
          <a:xfrm>
            <a:off x="3946379" y="3019466"/>
            <a:ext cx="1014151" cy="690117"/>
            <a:chOff x="5080761" y="3080043"/>
            <a:chExt cx="1014151" cy="690117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8BDC28D-E6EF-43BD-AFCF-37E95AB68FC1}"/>
                </a:ext>
              </a:extLst>
            </p:cNvPr>
            <p:cNvSpPr txBox="1"/>
            <p:nvPr/>
          </p:nvSpPr>
          <p:spPr>
            <a:xfrm>
              <a:off x="5080761" y="3616272"/>
              <a:ext cx="1014151" cy="153888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>
              <a:spAutoFit/>
            </a:bodyPr>
            <a:lstStyle/>
            <a:p>
              <a:pPr algn="ctr"/>
              <a:r>
                <a:rPr lang="en-US" sz="1000">
                  <a:solidFill>
                    <a:srgbClr val="1C47E5"/>
                  </a:solidFill>
                  <a:latin typeface="Overpass Light"/>
                </a:rPr>
                <a:t>SSI/VC verifiers</a:t>
              </a:r>
              <a:endParaRPr lang="en-US" sz="1000">
                <a:solidFill>
                  <a:srgbClr val="1C47E5"/>
                </a:solidFill>
                <a:latin typeface="Overpass Light" pitchFamily="2" charset="77"/>
              </a:endParaRPr>
            </a:p>
          </p:txBody>
        </p:sp>
        <p:pic>
          <p:nvPicPr>
            <p:cNvPr id="192" name="Grafik 178" descr="Mitarbeiterausweis Silhouette">
              <a:extLst>
                <a:ext uri="{FF2B5EF4-FFF2-40B4-BE49-F238E27FC236}">
                  <a16:creationId xmlns:a16="http://schemas.microsoft.com/office/drawing/2014/main" id="{C5D31016-9556-7F46-BC6F-BEBC9D21D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353834" y="3141601"/>
              <a:ext cx="468007" cy="468000"/>
            </a:xfrm>
            <a:prstGeom prst="rect">
              <a:avLst/>
            </a:prstGeom>
          </p:spPr>
        </p:pic>
        <p:pic>
          <p:nvPicPr>
            <p:cNvPr id="194" name="Grafik 193" descr="Marke Häkchen mit einfarbiger Füllung">
              <a:extLst>
                <a:ext uri="{FF2B5EF4-FFF2-40B4-BE49-F238E27FC236}">
                  <a16:creationId xmlns:a16="http://schemas.microsoft.com/office/drawing/2014/main" id="{02C932CE-FEC7-E44A-A3BF-EBD200E1E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626579" y="3080043"/>
              <a:ext cx="304887" cy="304886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A2288EB-9200-2D41-AA5F-CD518985D504}"/>
              </a:ext>
            </a:extLst>
          </p:cNvPr>
          <p:cNvGrpSpPr/>
          <p:nvPr/>
        </p:nvGrpSpPr>
        <p:grpSpPr>
          <a:xfrm>
            <a:off x="2040266" y="1253375"/>
            <a:ext cx="905974" cy="556093"/>
            <a:chOff x="1795253" y="1283655"/>
            <a:chExt cx="905974" cy="556093"/>
          </a:xfrm>
        </p:grpSpPr>
        <p:sp>
          <p:nvSpPr>
            <p:cNvPr id="220" name="TextBox 101">
              <a:extLst>
                <a:ext uri="{FF2B5EF4-FFF2-40B4-BE49-F238E27FC236}">
                  <a16:creationId xmlns:a16="http://schemas.microsoft.com/office/drawing/2014/main" id="{B25BD578-AAF2-BD40-A0D8-F5780E77F59B}"/>
                </a:ext>
              </a:extLst>
            </p:cNvPr>
            <p:cNvSpPr txBox="1"/>
            <p:nvPr/>
          </p:nvSpPr>
          <p:spPr>
            <a:xfrm>
              <a:off x="1795253" y="1685860"/>
              <a:ext cx="905974" cy="153888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  <a:latin typeface="Overpass Light" pitchFamily="2" charset="77"/>
                </a:rPr>
                <a:t>data owners</a:t>
              </a:r>
            </a:p>
          </p:txBody>
        </p:sp>
        <p:pic>
          <p:nvPicPr>
            <p:cNvPr id="221" name="Grafik 154" descr="Benutzer Silhouette">
              <a:extLst>
                <a:ext uri="{FF2B5EF4-FFF2-40B4-BE49-F238E27FC236}">
                  <a16:creationId xmlns:a16="http://schemas.microsoft.com/office/drawing/2014/main" id="{B8836552-3106-9B4B-ADC3-32FDAD5A5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812134" y="1314630"/>
              <a:ext cx="360001" cy="360000"/>
            </a:xfrm>
            <a:prstGeom prst="rect">
              <a:avLst/>
            </a:prstGeom>
          </p:spPr>
        </p:pic>
        <p:pic>
          <p:nvPicPr>
            <p:cNvPr id="222" name="Grafik 155" descr="Schlüssel mit einfarbiger Füllung">
              <a:extLst>
                <a:ext uri="{FF2B5EF4-FFF2-40B4-BE49-F238E27FC236}">
                  <a16:creationId xmlns:a16="http://schemas.microsoft.com/office/drawing/2014/main" id="{D50A2169-C39F-5B4C-B1BD-0F1528E15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8473679">
              <a:off x="1932239" y="1512044"/>
              <a:ext cx="136420" cy="136420"/>
            </a:xfrm>
            <a:prstGeom prst="rect">
              <a:avLst/>
            </a:prstGeom>
          </p:spPr>
        </p:pic>
        <p:pic>
          <p:nvPicPr>
            <p:cNvPr id="223" name="Grafik 206" descr="Auto Silhouette">
              <a:extLst>
                <a:ext uri="{FF2B5EF4-FFF2-40B4-BE49-F238E27FC236}">
                  <a16:creationId xmlns:a16="http://schemas.microsoft.com/office/drawing/2014/main" id="{ADB3D6A0-17E7-D64C-8899-D34FF74DE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271824" y="1386630"/>
              <a:ext cx="288000" cy="288000"/>
            </a:xfrm>
            <a:prstGeom prst="rect">
              <a:avLst/>
            </a:prstGeom>
          </p:spPr>
        </p:pic>
        <p:pic>
          <p:nvPicPr>
            <p:cNvPr id="224" name="Grafik 208" descr="Roboterhand Silhouette">
              <a:extLst>
                <a:ext uri="{FF2B5EF4-FFF2-40B4-BE49-F238E27FC236}">
                  <a16:creationId xmlns:a16="http://schemas.microsoft.com/office/drawing/2014/main" id="{49666BB0-272D-2040-9404-626B447D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107295" y="1283655"/>
              <a:ext cx="288001" cy="288000"/>
            </a:xfrm>
            <a:prstGeom prst="rect">
              <a:avLst/>
            </a:prstGeom>
          </p:spPr>
        </p:pic>
        <p:pic>
          <p:nvPicPr>
            <p:cNvPr id="225" name="Grafik 209" descr="Schlüssel mit einfarbiger Füllung">
              <a:extLst>
                <a:ext uri="{FF2B5EF4-FFF2-40B4-BE49-F238E27FC236}">
                  <a16:creationId xmlns:a16="http://schemas.microsoft.com/office/drawing/2014/main" id="{FB41E793-2918-214F-AE35-7F4EA1B2F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4261248">
              <a:off x="2484946" y="1510154"/>
              <a:ext cx="136420" cy="136420"/>
            </a:xfrm>
            <a:prstGeom prst="rect">
              <a:avLst/>
            </a:prstGeom>
          </p:spPr>
        </p:pic>
        <p:pic>
          <p:nvPicPr>
            <p:cNvPr id="226" name="Grafik 225" descr="Schlüssel mit einfarbiger Füllung">
              <a:extLst>
                <a:ext uri="{FF2B5EF4-FFF2-40B4-BE49-F238E27FC236}">
                  <a16:creationId xmlns:a16="http://schemas.microsoft.com/office/drawing/2014/main" id="{6AACB5E2-903A-2D45-957E-CAB82456C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8473679">
              <a:off x="2168680" y="1417404"/>
              <a:ext cx="136420" cy="136420"/>
            </a:xfrm>
            <a:prstGeom prst="rect">
              <a:avLst/>
            </a:prstGeom>
          </p:spPr>
        </p:pic>
      </p:grpSp>
      <p:pic>
        <p:nvPicPr>
          <p:cNvPr id="131" name="Grafik 189" descr="Recherche Silhouette">
            <a:extLst>
              <a:ext uri="{FF2B5EF4-FFF2-40B4-BE49-F238E27FC236}">
                <a16:creationId xmlns:a16="http://schemas.microsoft.com/office/drawing/2014/main" id="{2DFD7CCD-440A-464A-8179-0BDC43D3E650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flipH="1">
            <a:off x="9863854" y="2122985"/>
            <a:ext cx="467999" cy="4680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EEECA161-B106-6548-8277-5422FEAA4B7F}"/>
              </a:ext>
            </a:extLst>
          </p:cNvPr>
          <p:cNvSpPr txBox="1"/>
          <p:nvPr/>
        </p:nvSpPr>
        <p:spPr>
          <a:xfrm>
            <a:off x="9668766" y="2595678"/>
            <a:ext cx="917486" cy="153888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/>
          <a:p>
            <a:r>
              <a:rPr lang="en-US" sz="1000" err="1">
                <a:solidFill>
                  <a:srgbClr val="1C47E5"/>
                </a:solidFill>
                <a:latin typeface="Overpass Light"/>
              </a:rPr>
              <a:t>Blockexplorers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A7E54C7-AE04-0C4C-A59C-736031DF0A9E}"/>
              </a:ext>
            </a:extLst>
          </p:cNvPr>
          <p:cNvGrpSpPr/>
          <p:nvPr/>
        </p:nvGrpSpPr>
        <p:grpSpPr>
          <a:xfrm>
            <a:off x="677109" y="3025515"/>
            <a:ext cx="1151525" cy="660450"/>
            <a:chOff x="437554" y="3069305"/>
            <a:chExt cx="1151525" cy="660450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1FAFF2B-E626-494C-ACF5-CB5A8BF4CC5D}"/>
                </a:ext>
              </a:extLst>
            </p:cNvPr>
            <p:cNvSpPr txBox="1"/>
            <p:nvPr/>
          </p:nvSpPr>
          <p:spPr>
            <a:xfrm>
              <a:off x="809053" y="3069305"/>
              <a:ext cx="386084" cy="430887"/>
            </a:xfrm>
            <a:prstGeom prst="rect">
              <a:avLst/>
            </a:prstGeom>
            <a:gradFill>
              <a:gsLst>
                <a:gs pos="51000">
                  <a:srgbClr val="1C47E5"/>
                </a:gs>
                <a:gs pos="100000">
                  <a:srgbClr val="1DBFFC"/>
                </a:gs>
                <a:gs pos="0">
                  <a:srgbClr val="7300F3"/>
                </a:gs>
              </a:gsLst>
              <a:lin ang="18900000" scaled="0"/>
            </a:gradFill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Overpass Heavy" pitchFamily="2" charset="77"/>
                </a:rPr>
                <a:t>t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98907D9-0F57-4441-A4E8-77916FC26724}"/>
                </a:ext>
              </a:extLst>
            </p:cNvPr>
            <p:cNvSpPr txBox="1"/>
            <p:nvPr/>
          </p:nvSpPr>
          <p:spPr>
            <a:xfrm>
              <a:off x="437554" y="3545089"/>
              <a:ext cx="1151525" cy="184666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1C47E5"/>
                  </a:solidFill>
                  <a:latin typeface="Overpass" pitchFamily="2" charset="77"/>
                </a:rPr>
                <a:t>trust &amp; identity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565180F-FC01-3942-A82E-7B6367E52039}"/>
              </a:ext>
            </a:extLst>
          </p:cNvPr>
          <p:cNvGrpSpPr/>
          <p:nvPr/>
        </p:nvGrpSpPr>
        <p:grpSpPr>
          <a:xfrm>
            <a:off x="352501" y="3952283"/>
            <a:ext cx="1800740" cy="660098"/>
            <a:chOff x="146609" y="3974081"/>
            <a:chExt cx="1800740" cy="660098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301A39F-B246-834C-ACB0-43DF6D1DFC48}"/>
                </a:ext>
              </a:extLst>
            </p:cNvPr>
            <p:cNvSpPr txBox="1"/>
            <p:nvPr/>
          </p:nvSpPr>
          <p:spPr>
            <a:xfrm>
              <a:off x="809053" y="3974081"/>
              <a:ext cx="386084" cy="430887"/>
            </a:xfrm>
            <a:prstGeom prst="rect">
              <a:avLst/>
            </a:prstGeom>
            <a:gradFill>
              <a:gsLst>
                <a:gs pos="51000">
                  <a:srgbClr val="1C47E5"/>
                </a:gs>
                <a:gs pos="100000">
                  <a:srgbClr val="1DBFFC"/>
                </a:gs>
                <a:gs pos="0">
                  <a:srgbClr val="7300F3"/>
                </a:gs>
              </a:gsLst>
              <a:lin ang="18900000" scaled="0"/>
            </a:gradFill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Overpass Heavy" pitchFamily="2" charset="77"/>
                </a:rPr>
                <a:t>d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957D456-E24F-1445-AD7A-BA7E8E17AB0E}"/>
                </a:ext>
              </a:extLst>
            </p:cNvPr>
            <p:cNvSpPr txBox="1"/>
            <p:nvPr/>
          </p:nvSpPr>
          <p:spPr>
            <a:xfrm>
              <a:off x="146609" y="4449513"/>
              <a:ext cx="1800740" cy="184666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1C47E5"/>
                  </a:solidFill>
                  <a:latin typeface="Overpass" pitchFamily="2" charset="77"/>
                </a:rPr>
                <a:t>data contracting service</a:t>
              </a:r>
            </a:p>
          </p:txBody>
        </p:sp>
      </p:grpSp>
      <p:cxnSp>
        <p:nvCxnSpPr>
          <p:cNvPr id="145" name="Gerader Verbinder 69">
            <a:extLst>
              <a:ext uri="{FF2B5EF4-FFF2-40B4-BE49-F238E27FC236}">
                <a16:creationId xmlns:a16="http://schemas.microsoft.com/office/drawing/2014/main" id="{BCABB85D-6CAE-274D-AC7E-3CAC7975A173}"/>
              </a:ext>
            </a:extLst>
          </p:cNvPr>
          <p:cNvCxnSpPr>
            <a:cxnSpLocks/>
          </p:cNvCxnSpPr>
          <p:nvPr/>
        </p:nvCxnSpPr>
        <p:spPr>
          <a:xfrm>
            <a:off x="372280" y="4727345"/>
            <a:ext cx="10612608" cy="11099"/>
          </a:xfrm>
          <a:prstGeom prst="line">
            <a:avLst/>
          </a:prstGeom>
          <a:ln w="12700">
            <a:solidFill>
              <a:srgbClr val="1C47E5"/>
            </a:solidFill>
          </a:ln>
          <a:effectLst>
            <a:outerShdw blurRad="63500" algn="ctr" rotWithShape="0">
              <a:prstClr val="black">
                <a:alpha val="20313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53D25F0-283F-1E40-A529-B85AD4FFCB85}"/>
              </a:ext>
            </a:extLst>
          </p:cNvPr>
          <p:cNvGrpSpPr/>
          <p:nvPr/>
        </p:nvGrpSpPr>
        <p:grpSpPr>
          <a:xfrm>
            <a:off x="531236" y="4853617"/>
            <a:ext cx="1443271" cy="654858"/>
            <a:chOff x="280460" y="4859546"/>
            <a:chExt cx="1443271" cy="654858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A97D775-0EBD-4147-BA19-588C73D03E7C}"/>
                </a:ext>
              </a:extLst>
            </p:cNvPr>
            <p:cNvSpPr txBox="1"/>
            <p:nvPr/>
          </p:nvSpPr>
          <p:spPr>
            <a:xfrm>
              <a:off x="809053" y="4859546"/>
              <a:ext cx="386084" cy="430887"/>
            </a:xfrm>
            <a:prstGeom prst="rect">
              <a:avLst/>
            </a:prstGeom>
            <a:gradFill>
              <a:gsLst>
                <a:gs pos="51000">
                  <a:srgbClr val="1C47E5"/>
                </a:gs>
                <a:gs pos="100000">
                  <a:srgbClr val="1DBFFC"/>
                </a:gs>
                <a:gs pos="0">
                  <a:srgbClr val="7300F3"/>
                </a:gs>
              </a:gsLst>
              <a:lin ang="18900000" scaled="0"/>
            </a:gradFill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Overpass Heavy" pitchFamily="2" charset="77"/>
                </a:rPr>
                <a:t>c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D1F0CD0-30ED-D443-8A45-27223BB9CA3D}"/>
                </a:ext>
              </a:extLst>
            </p:cNvPr>
            <p:cNvSpPr txBox="1"/>
            <p:nvPr/>
          </p:nvSpPr>
          <p:spPr>
            <a:xfrm>
              <a:off x="280460" y="5329738"/>
              <a:ext cx="1443271" cy="184666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1C47E5"/>
                  </a:solidFill>
                  <a:latin typeface="Overpass" pitchFamily="2" charset="77"/>
                </a:rPr>
                <a:t>federated </a:t>
              </a:r>
              <a:r>
                <a:rPr lang="en-US" sz="1100" b="1">
                  <a:solidFill>
                    <a:srgbClr val="1C47E5"/>
                  </a:solidFill>
                  <a:latin typeface="Overpass" pitchFamily="2" charset="77"/>
                </a:rPr>
                <a:t>catalogue</a:t>
              </a:r>
              <a:endParaRPr lang="en-US" sz="1200" b="1">
                <a:solidFill>
                  <a:srgbClr val="1C47E5"/>
                </a:solidFill>
                <a:latin typeface="Overpass" pitchFamily="2" charset="77"/>
              </a:endParaRPr>
            </a:p>
          </p:txBody>
        </p:sp>
      </p:grpSp>
      <p:cxnSp>
        <p:nvCxnSpPr>
          <p:cNvPr id="153" name="Gerader Verbinder 69">
            <a:extLst>
              <a:ext uri="{FF2B5EF4-FFF2-40B4-BE49-F238E27FC236}">
                <a16:creationId xmlns:a16="http://schemas.microsoft.com/office/drawing/2014/main" id="{CC49F08E-ED4B-4446-9D84-B0DED9BB34A2}"/>
              </a:ext>
            </a:extLst>
          </p:cNvPr>
          <p:cNvCxnSpPr>
            <a:cxnSpLocks/>
          </p:cNvCxnSpPr>
          <p:nvPr/>
        </p:nvCxnSpPr>
        <p:spPr>
          <a:xfrm>
            <a:off x="372280" y="5631501"/>
            <a:ext cx="10615794" cy="0"/>
          </a:xfrm>
          <a:prstGeom prst="line">
            <a:avLst/>
          </a:prstGeom>
          <a:ln w="12700">
            <a:solidFill>
              <a:srgbClr val="1C47E5"/>
            </a:solidFill>
          </a:ln>
          <a:effectLst>
            <a:outerShdw blurRad="63500" algn="ctr" rotWithShape="0">
              <a:prstClr val="black">
                <a:alpha val="20313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E488A8B-9707-B340-9F0A-955C01718D17}"/>
              </a:ext>
            </a:extLst>
          </p:cNvPr>
          <p:cNvGrpSpPr/>
          <p:nvPr/>
        </p:nvGrpSpPr>
        <p:grpSpPr>
          <a:xfrm>
            <a:off x="625813" y="5759248"/>
            <a:ext cx="1254117" cy="816700"/>
            <a:chOff x="375036" y="5780469"/>
            <a:chExt cx="1254117" cy="816700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31A40EC-FC77-D94C-889C-3E62252337C9}"/>
                </a:ext>
              </a:extLst>
            </p:cNvPr>
            <p:cNvSpPr txBox="1"/>
            <p:nvPr/>
          </p:nvSpPr>
          <p:spPr>
            <a:xfrm>
              <a:off x="809053" y="5780469"/>
              <a:ext cx="386084" cy="430887"/>
            </a:xfrm>
            <a:prstGeom prst="rect">
              <a:avLst/>
            </a:prstGeom>
            <a:gradFill>
              <a:gsLst>
                <a:gs pos="51000">
                  <a:srgbClr val="1C47E5"/>
                </a:gs>
                <a:gs pos="100000">
                  <a:srgbClr val="1DBFFC"/>
                </a:gs>
                <a:gs pos="0">
                  <a:srgbClr val="7300F3"/>
                </a:gs>
              </a:gsLst>
              <a:lin ang="18900000" scaled="0"/>
            </a:gradFill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Overpass Heavy" pitchFamily="2" charset="77"/>
                </a:rPr>
                <a:t>e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FA76A0D-A2F8-ED42-AA12-7697A25E39A8}"/>
                </a:ext>
              </a:extLst>
            </p:cNvPr>
            <p:cNvSpPr txBox="1"/>
            <p:nvPr/>
          </p:nvSpPr>
          <p:spPr>
            <a:xfrm>
              <a:off x="375036" y="6258615"/>
              <a:ext cx="1254117" cy="338554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ctr"/>
              <a:r>
                <a:rPr lang="en-US" sz="1100" b="1">
                  <a:solidFill>
                    <a:srgbClr val="1C47E5"/>
                  </a:solidFill>
                  <a:latin typeface="Overpass" pitchFamily="2" charset="77"/>
                </a:rPr>
                <a:t>exchange logging </a:t>
              </a:r>
              <a:br>
                <a:rPr lang="en-US" sz="1100" b="1">
                  <a:solidFill>
                    <a:srgbClr val="1C47E5"/>
                  </a:solidFill>
                  <a:latin typeface="Overpass" pitchFamily="2" charset="77"/>
                </a:rPr>
              </a:br>
              <a:r>
                <a:rPr lang="en-US" sz="1100" b="1">
                  <a:solidFill>
                    <a:srgbClr val="1C47E5"/>
                  </a:solidFill>
                  <a:latin typeface="Overpass" pitchFamily="2" charset="77"/>
                </a:rPr>
                <a:t>&amp; DLT core grid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4AB95055-F44E-5441-8838-6C885FB607A5}"/>
              </a:ext>
            </a:extLst>
          </p:cNvPr>
          <p:cNvGrpSpPr/>
          <p:nvPr/>
        </p:nvGrpSpPr>
        <p:grpSpPr>
          <a:xfrm>
            <a:off x="2105168" y="2992358"/>
            <a:ext cx="776170" cy="799547"/>
            <a:chOff x="1857882" y="3123149"/>
            <a:chExt cx="776170" cy="799547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5D878B9-A241-0443-93F1-B0989CE24CAC}"/>
                </a:ext>
              </a:extLst>
            </p:cNvPr>
            <p:cNvSpPr txBox="1"/>
            <p:nvPr/>
          </p:nvSpPr>
          <p:spPr>
            <a:xfrm>
              <a:off x="1857882" y="3614919"/>
              <a:ext cx="776170" cy="307777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>
              <a:sp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  <a:latin typeface="Overpass Light"/>
                </a:rPr>
                <a:t>DIDs/ wallets</a:t>
              </a:r>
            </a:p>
          </p:txBody>
        </p:sp>
        <p:pic>
          <p:nvPicPr>
            <p:cNvPr id="157" name="Grafik 176" descr="Schlüssel mit einfarbiger Füllung">
              <a:extLst>
                <a:ext uri="{FF2B5EF4-FFF2-40B4-BE49-F238E27FC236}">
                  <a16:creationId xmlns:a16="http://schemas.microsoft.com/office/drawing/2014/main" id="{FDC8FDAE-3355-8546-91CD-D9C001272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8473679">
              <a:off x="2340064" y="3123147"/>
              <a:ext cx="276935" cy="276939"/>
            </a:xfrm>
            <a:prstGeom prst="rect">
              <a:avLst/>
            </a:prstGeom>
          </p:spPr>
        </p:pic>
        <p:pic>
          <p:nvPicPr>
            <p:cNvPr id="159" name="Grafik 178" descr="Mitarbeiterausweis Silhouette">
              <a:extLst>
                <a:ext uri="{FF2B5EF4-FFF2-40B4-BE49-F238E27FC236}">
                  <a16:creationId xmlns:a16="http://schemas.microsoft.com/office/drawing/2014/main" id="{FBED0F39-E28C-D744-B114-7A83FE78E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027756" y="3141601"/>
              <a:ext cx="468007" cy="468000"/>
            </a:xfrm>
            <a:prstGeom prst="rect">
              <a:avLst/>
            </a:prstGeom>
          </p:spPr>
        </p:pic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97377875-F27F-794C-B9C7-B19D1BDE75F5}"/>
              </a:ext>
            </a:extLst>
          </p:cNvPr>
          <p:cNvGrpSpPr/>
          <p:nvPr/>
        </p:nvGrpSpPr>
        <p:grpSpPr>
          <a:xfrm>
            <a:off x="2813588" y="3019458"/>
            <a:ext cx="1096019" cy="687404"/>
            <a:chOff x="3850087" y="3080035"/>
            <a:chExt cx="1096019" cy="687404"/>
          </a:xfrm>
        </p:grpSpPr>
        <p:pic>
          <p:nvPicPr>
            <p:cNvPr id="11" name="Graphic 10" descr="Stamp with solid fill">
              <a:extLst>
                <a:ext uri="{FF2B5EF4-FFF2-40B4-BE49-F238E27FC236}">
                  <a16:creationId xmlns:a16="http://schemas.microsoft.com/office/drawing/2014/main" id="{BBC56C85-8350-E744-A356-5D784BE92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4425947" y="3080035"/>
              <a:ext cx="305494" cy="305494"/>
            </a:xfrm>
            <a:prstGeom prst="rect">
              <a:avLst/>
            </a:prstGeom>
          </p:spPr>
        </p:pic>
        <p:pic>
          <p:nvPicPr>
            <p:cNvPr id="160" name="Grafik 49" descr="Liste Silhouette">
              <a:extLst>
                <a:ext uri="{FF2B5EF4-FFF2-40B4-BE49-F238E27FC236}">
                  <a16:creationId xmlns:a16="http://schemas.microsoft.com/office/drawing/2014/main" id="{6629C6D2-4F4A-1D48-8660-E591AA9B6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4164097" y="3141601"/>
              <a:ext cx="468001" cy="468000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9D996FC4-7425-4644-9992-1C1A5CF7CD61}"/>
                </a:ext>
              </a:extLst>
            </p:cNvPr>
            <p:cNvSpPr txBox="1"/>
            <p:nvPr/>
          </p:nvSpPr>
          <p:spPr>
            <a:xfrm>
              <a:off x="3850087" y="3613551"/>
              <a:ext cx="1096019" cy="153888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>
              <a:spAutoFit/>
            </a:bodyPr>
            <a:lstStyle/>
            <a:p>
              <a:pPr algn="ctr"/>
              <a:r>
                <a:rPr lang="en-US" sz="1000">
                  <a:solidFill>
                    <a:srgbClr val="1C47E5"/>
                  </a:solidFill>
                  <a:latin typeface="Overpass Light"/>
                </a:rPr>
                <a:t>SSI/VC issuers</a:t>
              </a:r>
              <a:endParaRPr lang="en-US" sz="1000">
                <a:solidFill>
                  <a:srgbClr val="1C47E5"/>
                </a:solidFill>
                <a:latin typeface="Overpass Light" pitchFamily="2" charset="77"/>
              </a:endParaRP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1B1947D2-073B-4343-9B07-094EE6323BA1}"/>
              </a:ext>
            </a:extLst>
          </p:cNvPr>
          <p:cNvGrpSpPr/>
          <p:nvPr/>
        </p:nvGrpSpPr>
        <p:grpSpPr>
          <a:xfrm>
            <a:off x="4019120" y="4006840"/>
            <a:ext cx="1358003" cy="630113"/>
            <a:chOff x="3716335" y="4073456"/>
            <a:chExt cx="1358003" cy="630113"/>
          </a:xfrm>
        </p:grpSpPr>
        <p:graphicFrame>
          <p:nvGraphicFramePr>
            <p:cNvPr id="41" name="Objekt 40">
              <a:extLst>
                <a:ext uri="{FF2B5EF4-FFF2-40B4-BE49-F238E27FC236}">
                  <a16:creationId xmlns:a16="http://schemas.microsoft.com/office/drawing/2014/main" id="{6FF08806-5E9E-4CA6-9844-4743711430D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7467450"/>
                </p:ext>
              </p:extLst>
            </p:nvPr>
          </p:nvGraphicFramePr>
          <p:xfrm>
            <a:off x="4148770" y="4073456"/>
            <a:ext cx="493133" cy="46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1" r:id="rId44" imgW="1152000" imgH="1094040" progId="">
                    <p:embed/>
                  </p:oleObj>
                </mc:Choice>
                <mc:Fallback>
                  <p:oleObj r:id="rId44" imgW="1152000" imgH="1094040" progId="">
                    <p:embed/>
                    <p:pic>
                      <p:nvPicPr>
                        <p:cNvPr id="41" name="Objekt 40">
                          <a:extLst>
                            <a:ext uri="{FF2B5EF4-FFF2-40B4-BE49-F238E27FC236}">
                              <a16:creationId xmlns:a16="http://schemas.microsoft.com/office/drawing/2014/main" id="{6FF08806-5E9E-4CA6-9844-4743711430D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5">
                          <a:lum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48770" y="4073456"/>
                          <a:ext cx="493133" cy="468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C93FA51-0C52-1F4E-A16B-3B9B67D9250D}"/>
                </a:ext>
              </a:extLst>
            </p:cNvPr>
            <p:cNvSpPr txBox="1"/>
            <p:nvPr/>
          </p:nvSpPr>
          <p:spPr>
            <a:xfrm>
              <a:off x="3716335" y="4549681"/>
              <a:ext cx="1358003" cy="153888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  <a:latin typeface="Overpass Light" pitchFamily="2" charset="77"/>
                </a:rPr>
                <a:t>(private) algorithms</a:t>
              </a:r>
            </a:p>
          </p:txBody>
        </p:sp>
        <p:pic>
          <p:nvPicPr>
            <p:cNvPr id="162" name="Grafik 74" descr="Sperren mit einfarbiger Füllung">
              <a:extLst>
                <a:ext uri="{FF2B5EF4-FFF2-40B4-BE49-F238E27FC236}">
                  <a16:creationId xmlns:a16="http://schemas.microsoft.com/office/drawing/2014/main" id="{FCDCE255-9196-0548-908B-9F375763E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3975668" y="4223400"/>
              <a:ext cx="308849" cy="308850"/>
            </a:xfrm>
            <a:prstGeom prst="rect">
              <a:avLst/>
            </a:prstGeom>
          </p:spPr>
        </p:pic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DAAC2876-6680-7843-AC5E-3C83CEA18716}"/>
              </a:ext>
            </a:extLst>
          </p:cNvPr>
          <p:cNvSpPr txBox="1"/>
          <p:nvPr/>
        </p:nvSpPr>
        <p:spPr>
          <a:xfrm>
            <a:off x="4342458" y="6244407"/>
            <a:ext cx="2036759" cy="153888"/>
          </a:xfrm>
          <a:prstGeom prst="rect">
            <a:avLst/>
          </a:prstGeom>
          <a:noFill/>
        </p:spPr>
        <p:txBody>
          <a:bodyPr wrap="square" lIns="36000" tIns="0" rIns="36000" bIns="0" rtlCol="0" anchor="t">
            <a:spAutoFit/>
          </a:bodyPr>
          <a:lstStyle/>
          <a:p>
            <a:pPr algn="ctr"/>
            <a:r>
              <a:rPr lang="en-US" sz="1000">
                <a:solidFill>
                  <a:srgbClr val="1C47E5"/>
                </a:solidFill>
                <a:latin typeface="Overpass Light"/>
              </a:rPr>
              <a:t>data access &amp; exchange contracts</a:t>
            </a:r>
          </a:p>
        </p:txBody>
      </p:sp>
      <p:pic>
        <p:nvPicPr>
          <p:cNvPr id="178" name="Grafik 148" descr="Vertrag Silhouette">
            <a:extLst>
              <a:ext uri="{FF2B5EF4-FFF2-40B4-BE49-F238E27FC236}">
                <a16:creationId xmlns:a16="http://schemas.microsoft.com/office/drawing/2014/main" id="{4B4B254F-B822-584D-82B2-BF3383AA54B1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798740" y="5751535"/>
            <a:ext cx="468000" cy="468000"/>
          </a:xfrm>
          <a:prstGeom prst="rect">
            <a:avLst/>
          </a:prstGeom>
        </p:spPr>
      </p:pic>
      <p:pic>
        <p:nvPicPr>
          <p:cNvPr id="179" name="Grafik 149" descr="Schlüssel mit einfarbiger Füllung">
            <a:extLst>
              <a:ext uri="{FF2B5EF4-FFF2-40B4-BE49-F238E27FC236}">
                <a16:creationId xmlns:a16="http://schemas.microsoft.com/office/drawing/2014/main" id="{2B49A36D-E1BB-ED45-9125-7B35B0325294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 rot="5400000" flipH="1">
            <a:off x="4634187" y="5773410"/>
            <a:ext cx="432479" cy="432479"/>
          </a:xfrm>
          <a:prstGeom prst="rect">
            <a:avLst/>
          </a:prstGeom>
        </p:spPr>
      </p:pic>
      <p:pic>
        <p:nvPicPr>
          <p:cNvPr id="182" name="Grafik 150" descr="Vertrag Silhouette">
            <a:extLst>
              <a:ext uri="{FF2B5EF4-FFF2-40B4-BE49-F238E27FC236}">
                <a16:creationId xmlns:a16="http://schemas.microsoft.com/office/drawing/2014/main" id="{3D6E87A9-E325-D84E-9D6F-915E16D45840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619952" y="5751535"/>
            <a:ext cx="468000" cy="468000"/>
          </a:xfrm>
          <a:prstGeom prst="rect">
            <a:avLst/>
          </a:prstGeom>
        </p:spPr>
      </p:pic>
      <p:pic>
        <p:nvPicPr>
          <p:cNvPr id="184" name="Grafik 151" descr="Schlüssel mit einfarbiger Füllung">
            <a:extLst>
              <a:ext uri="{FF2B5EF4-FFF2-40B4-BE49-F238E27FC236}">
                <a16:creationId xmlns:a16="http://schemas.microsoft.com/office/drawing/2014/main" id="{90271EC9-4A0D-7943-B11A-139A731C89F1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 rot="5400000" flipH="1">
            <a:off x="5455400" y="5780941"/>
            <a:ext cx="432479" cy="432479"/>
          </a:xfrm>
          <a:prstGeom prst="rect">
            <a:avLst/>
          </a:prstGeom>
        </p:spPr>
      </p:pic>
      <p:pic>
        <p:nvPicPr>
          <p:cNvPr id="185" name="Grafik 147" descr="Vertrag Silhouette">
            <a:extLst>
              <a:ext uri="{FF2B5EF4-FFF2-40B4-BE49-F238E27FC236}">
                <a16:creationId xmlns:a16="http://schemas.microsoft.com/office/drawing/2014/main" id="{7ECDFBC9-F131-D44E-9175-122E857AEE22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795366" y="5751535"/>
            <a:ext cx="468000" cy="46800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441419B8-6073-8B49-90A4-0B0014E8CE4E}"/>
              </a:ext>
            </a:extLst>
          </p:cNvPr>
          <p:cNvGrpSpPr/>
          <p:nvPr/>
        </p:nvGrpSpPr>
        <p:grpSpPr>
          <a:xfrm>
            <a:off x="2781899" y="4012981"/>
            <a:ext cx="1409183" cy="623972"/>
            <a:chOff x="2479111" y="4079597"/>
            <a:chExt cx="1409183" cy="623972"/>
          </a:xfrm>
        </p:grpSpPr>
        <p:pic>
          <p:nvPicPr>
            <p:cNvPr id="75" name="Grafik 74" descr="Sperren mit einfarbiger Füllung">
              <a:extLst>
                <a:ext uri="{FF2B5EF4-FFF2-40B4-BE49-F238E27FC236}">
                  <a16:creationId xmlns:a16="http://schemas.microsoft.com/office/drawing/2014/main" id="{E87173C7-BDBD-40B5-9502-D07766AB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2872206" y="4225378"/>
              <a:ext cx="308849" cy="308850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A58615F-1C58-C14B-93F2-DDD8A3C2A612}"/>
                </a:ext>
              </a:extLst>
            </p:cNvPr>
            <p:cNvSpPr txBox="1"/>
            <p:nvPr/>
          </p:nvSpPr>
          <p:spPr>
            <a:xfrm>
              <a:off x="2479111" y="4549681"/>
              <a:ext cx="1409183" cy="153888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  <a:latin typeface="Overpass Light" pitchFamily="2" charset="77"/>
                </a:rPr>
                <a:t>(private) data assets</a:t>
              </a:r>
            </a:p>
          </p:txBody>
        </p:sp>
        <p:pic>
          <p:nvPicPr>
            <p:cNvPr id="187" name="Grafik 186" descr="Datenbank Silhouette">
              <a:extLst>
                <a:ext uri="{FF2B5EF4-FFF2-40B4-BE49-F238E27FC236}">
                  <a16:creationId xmlns:a16="http://schemas.microsoft.com/office/drawing/2014/main" id="{7DF9BBBE-C098-404A-ACB0-717C5E059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2949702" y="4079597"/>
              <a:ext cx="468000" cy="468000"/>
            </a:xfrm>
            <a:prstGeom prst="rect">
              <a:avLst/>
            </a:prstGeom>
          </p:spPr>
        </p:pic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F78413F-663F-A24E-99A0-AEC4E902C945}"/>
              </a:ext>
            </a:extLst>
          </p:cNvPr>
          <p:cNvGrpSpPr/>
          <p:nvPr/>
        </p:nvGrpSpPr>
        <p:grpSpPr>
          <a:xfrm>
            <a:off x="1975664" y="5734200"/>
            <a:ext cx="1035178" cy="639325"/>
            <a:chOff x="1727380" y="5818984"/>
            <a:chExt cx="1035178" cy="639325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A419CEA-674F-0048-8F16-3FD58800E369}"/>
                </a:ext>
              </a:extLst>
            </p:cNvPr>
            <p:cNvSpPr txBox="1"/>
            <p:nvPr/>
          </p:nvSpPr>
          <p:spPr>
            <a:xfrm>
              <a:off x="1727380" y="6304421"/>
              <a:ext cx="1035178" cy="153888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>
              <a:spAutoFit/>
            </a:bodyPr>
            <a:lstStyle/>
            <a:p>
              <a:pPr algn="ctr"/>
              <a:r>
                <a:rPr lang="en-US" sz="1000">
                  <a:solidFill>
                    <a:srgbClr val="1C47E5"/>
                  </a:solidFill>
                  <a:latin typeface="Overpass Light"/>
                </a:rPr>
                <a:t>DID registry</a:t>
              </a:r>
              <a:endParaRPr lang="en-US" sz="1000">
                <a:solidFill>
                  <a:srgbClr val="1C47E5"/>
                </a:solidFill>
                <a:latin typeface="Overpass Light" pitchFamily="2" charset="77"/>
              </a:endParaRPr>
            </a:p>
          </p:txBody>
        </p:sp>
        <p:pic>
          <p:nvPicPr>
            <p:cNvPr id="174" name="Grafik 178" descr="Mitarbeiterausweis Silhouette">
              <a:extLst>
                <a:ext uri="{FF2B5EF4-FFF2-40B4-BE49-F238E27FC236}">
                  <a16:creationId xmlns:a16="http://schemas.microsoft.com/office/drawing/2014/main" id="{003511D1-7068-2141-AA07-E1BE7F3F2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027756" y="5836319"/>
              <a:ext cx="468007" cy="468000"/>
            </a:xfrm>
            <a:prstGeom prst="rect">
              <a:avLst/>
            </a:prstGeom>
          </p:spPr>
        </p:pic>
        <p:pic>
          <p:nvPicPr>
            <p:cNvPr id="196" name="Grafik 176" descr="Schlüssel mit einfarbiger Füllung">
              <a:extLst>
                <a:ext uri="{FF2B5EF4-FFF2-40B4-BE49-F238E27FC236}">
                  <a16:creationId xmlns:a16="http://schemas.microsoft.com/office/drawing/2014/main" id="{EAF97541-E540-2F41-8E42-CA60C960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rot="18473679">
              <a:off x="1967128" y="5828770"/>
              <a:ext cx="276935" cy="276939"/>
            </a:xfrm>
            <a:prstGeom prst="rect">
              <a:avLst/>
            </a:prstGeom>
          </p:spPr>
        </p:pic>
        <p:pic>
          <p:nvPicPr>
            <p:cNvPr id="204" name="Grafik 203" descr="Marke Häkchen mit einfarbiger Füllung">
              <a:extLst>
                <a:ext uri="{FF2B5EF4-FFF2-40B4-BE49-F238E27FC236}">
                  <a16:creationId xmlns:a16="http://schemas.microsoft.com/office/drawing/2014/main" id="{183985BE-43CC-F846-9518-358097B7F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343319" y="5818984"/>
              <a:ext cx="304887" cy="304886"/>
            </a:xfrm>
            <a:prstGeom prst="rect">
              <a:avLst/>
            </a:prstGeom>
          </p:spPr>
        </p:pic>
      </p:grpSp>
      <p:pic>
        <p:nvPicPr>
          <p:cNvPr id="216" name="Grafik 215" descr="Marke Häkchen mit einfarbiger Füllung">
            <a:extLst>
              <a:ext uri="{FF2B5EF4-FFF2-40B4-BE49-F238E27FC236}">
                <a16:creationId xmlns:a16="http://schemas.microsoft.com/office/drawing/2014/main" id="{66B74638-79AD-694B-BF75-6F8E526A3FB5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711401" y="5643610"/>
            <a:ext cx="304887" cy="304886"/>
          </a:xfrm>
          <a:prstGeom prst="rect">
            <a:avLst/>
          </a:prstGeom>
        </p:spPr>
      </p:pic>
      <p:sp>
        <p:nvSpPr>
          <p:cNvPr id="47" name="Pfeil nach links und rechts 46">
            <a:extLst>
              <a:ext uri="{FF2B5EF4-FFF2-40B4-BE49-F238E27FC236}">
                <a16:creationId xmlns:a16="http://schemas.microsoft.com/office/drawing/2014/main" id="{31ACD173-4448-E044-947C-56E556E82ABC}"/>
              </a:ext>
            </a:extLst>
          </p:cNvPr>
          <p:cNvSpPr/>
          <p:nvPr/>
        </p:nvSpPr>
        <p:spPr>
          <a:xfrm>
            <a:off x="3098254" y="5933305"/>
            <a:ext cx="1272310" cy="136898"/>
          </a:xfrm>
          <a:prstGeom prst="leftRightArrow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7" name="Pfeil nach links und rechts 226">
            <a:extLst>
              <a:ext uri="{FF2B5EF4-FFF2-40B4-BE49-F238E27FC236}">
                <a16:creationId xmlns:a16="http://schemas.microsoft.com/office/drawing/2014/main" id="{DD7354CB-1363-4449-ACBD-5BB0C84AF5B3}"/>
              </a:ext>
            </a:extLst>
          </p:cNvPr>
          <p:cNvSpPr/>
          <p:nvPr/>
        </p:nvSpPr>
        <p:spPr>
          <a:xfrm>
            <a:off x="6336397" y="5933305"/>
            <a:ext cx="1272310" cy="136898"/>
          </a:xfrm>
          <a:prstGeom prst="leftRightArrow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8" name="Pfeil nach links und rechts 227">
            <a:extLst>
              <a:ext uri="{FF2B5EF4-FFF2-40B4-BE49-F238E27FC236}">
                <a16:creationId xmlns:a16="http://schemas.microsoft.com/office/drawing/2014/main" id="{397C3795-75AB-7D45-B260-3BE47B1ED296}"/>
              </a:ext>
            </a:extLst>
          </p:cNvPr>
          <p:cNvSpPr/>
          <p:nvPr/>
        </p:nvSpPr>
        <p:spPr>
          <a:xfrm rot="16200000">
            <a:off x="1125499" y="4668433"/>
            <a:ext cx="2196000" cy="139931"/>
          </a:xfrm>
          <a:prstGeom prst="leftRightArrow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1" name="Pfeil nach links und rechts 230">
            <a:extLst>
              <a:ext uri="{FF2B5EF4-FFF2-40B4-BE49-F238E27FC236}">
                <a16:creationId xmlns:a16="http://schemas.microsoft.com/office/drawing/2014/main" id="{CEE40BD9-C35C-6042-8959-A7EEFF290A65}"/>
              </a:ext>
            </a:extLst>
          </p:cNvPr>
          <p:cNvSpPr/>
          <p:nvPr/>
        </p:nvSpPr>
        <p:spPr>
          <a:xfrm rot="16200000">
            <a:off x="4723400" y="5131795"/>
            <a:ext cx="1272310" cy="136898"/>
          </a:xfrm>
          <a:prstGeom prst="leftRightArrow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2" name="Pfeil nach links und rechts 231">
            <a:extLst>
              <a:ext uri="{FF2B5EF4-FFF2-40B4-BE49-F238E27FC236}">
                <a16:creationId xmlns:a16="http://schemas.microsoft.com/office/drawing/2014/main" id="{FCD9A593-B403-774B-B892-405FDEA4AEDD}"/>
              </a:ext>
            </a:extLst>
          </p:cNvPr>
          <p:cNvSpPr/>
          <p:nvPr/>
        </p:nvSpPr>
        <p:spPr>
          <a:xfrm rot="16200000">
            <a:off x="7230156" y="3962936"/>
            <a:ext cx="1961434" cy="127671"/>
          </a:xfrm>
          <a:prstGeom prst="leftRightArrow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3" name="Pfeil nach links und rechts 232">
            <a:extLst>
              <a:ext uri="{FF2B5EF4-FFF2-40B4-BE49-F238E27FC236}">
                <a16:creationId xmlns:a16="http://schemas.microsoft.com/office/drawing/2014/main" id="{B0705C91-4A5E-7C41-9EFA-AEDF3515C767}"/>
              </a:ext>
            </a:extLst>
          </p:cNvPr>
          <p:cNvSpPr/>
          <p:nvPr/>
        </p:nvSpPr>
        <p:spPr>
          <a:xfrm rot="16200000">
            <a:off x="8006450" y="5443987"/>
            <a:ext cx="429357" cy="148184"/>
          </a:xfrm>
          <a:prstGeom prst="leftRightArrow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5" name="Pfeil nach links 234">
            <a:extLst>
              <a:ext uri="{FF2B5EF4-FFF2-40B4-BE49-F238E27FC236}">
                <a16:creationId xmlns:a16="http://schemas.microsoft.com/office/drawing/2014/main" id="{58066F89-13F2-A147-8D9A-D29E6A85E61A}"/>
              </a:ext>
            </a:extLst>
          </p:cNvPr>
          <p:cNvSpPr/>
          <p:nvPr/>
        </p:nvSpPr>
        <p:spPr>
          <a:xfrm rot="16200000">
            <a:off x="9339127" y="3741488"/>
            <a:ext cx="3780000" cy="140400"/>
          </a:xfrm>
          <a:prstGeom prst="leftArrow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6" name="Pfeil nach links 235">
            <a:extLst>
              <a:ext uri="{FF2B5EF4-FFF2-40B4-BE49-F238E27FC236}">
                <a16:creationId xmlns:a16="http://schemas.microsoft.com/office/drawing/2014/main" id="{5DBD2ABE-B7F6-E94E-AAB3-E939305B5C52}"/>
              </a:ext>
            </a:extLst>
          </p:cNvPr>
          <p:cNvSpPr/>
          <p:nvPr/>
        </p:nvSpPr>
        <p:spPr>
          <a:xfrm rot="5400000">
            <a:off x="9486395" y="3741488"/>
            <a:ext cx="3780000" cy="140400"/>
          </a:xfrm>
          <a:prstGeom prst="leftArrow">
            <a:avLst/>
          </a:prstGeom>
          <a:gradFill>
            <a:gsLst>
              <a:gs pos="51000">
                <a:srgbClr val="1C47E5"/>
              </a:gs>
              <a:gs pos="0">
                <a:srgbClr val="1DBFFC"/>
              </a:gs>
              <a:gs pos="100000">
                <a:srgbClr val="7300F3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33BC304-4E4B-2346-9327-055BC37ADF9C}"/>
              </a:ext>
            </a:extLst>
          </p:cNvPr>
          <p:cNvSpPr txBox="1"/>
          <p:nvPr/>
        </p:nvSpPr>
        <p:spPr>
          <a:xfrm rot="16200000">
            <a:off x="9965170" y="3563902"/>
            <a:ext cx="3348118" cy="169277"/>
          </a:xfrm>
          <a:prstGeom prst="rect">
            <a:avLst/>
          </a:prstGeom>
          <a:noFill/>
        </p:spPr>
        <p:txBody>
          <a:bodyPr wrap="square" lIns="36000" tIns="0" rIns="36000" bIns="0" rtlCol="0" anchor="t">
            <a:spAutoFit/>
          </a:bodyPr>
          <a:lstStyle/>
          <a:p>
            <a:r>
              <a:rPr lang="en-US" sz="1100" b="1">
                <a:solidFill>
                  <a:srgbClr val="1C47E5"/>
                </a:solidFill>
                <a:latin typeface="Overpass" pitchFamily="2" charset="77"/>
              </a:rPr>
              <a:t>Compliance technically enforced across all levels</a:t>
            </a:r>
            <a:endParaRPr lang="en-US" sz="1100" b="1">
              <a:latin typeface="Overpass" pitchFamily="2" charset="77"/>
            </a:endParaRP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7D6CA607-A019-4C4E-B32B-EE16ED4B2FEE}"/>
              </a:ext>
            </a:extLst>
          </p:cNvPr>
          <p:cNvGrpSpPr>
            <a:grpSpLocks noChangeAspect="1"/>
          </p:cNvGrpSpPr>
          <p:nvPr/>
        </p:nvGrpSpPr>
        <p:grpSpPr>
          <a:xfrm>
            <a:off x="11459700" y="5328929"/>
            <a:ext cx="354669" cy="354669"/>
            <a:chOff x="10639453" y="4708187"/>
            <a:chExt cx="1248000" cy="1248000"/>
          </a:xfrm>
        </p:grpSpPr>
        <p:sp>
          <p:nvSpPr>
            <p:cNvPr id="237" name="Google Shape;291;p32">
              <a:extLst>
                <a:ext uri="{FF2B5EF4-FFF2-40B4-BE49-F238E27FC236}">
                  <a16:creationId xmlns:a16="http://schemas.microsoft.com/office/drawing/2014/main" id="{A646786D-F6D8-7541-B3AA-237220AC9513}"/>
                </a:ext>
              </a:extLst>
            </p:cNvPr>
            <p:cNvSpPr/>
            <p:nvPr/>
          </p:nvSpPr>
          <p:spPr>
            <a:xfrm>
              <a:off x="10639453" y="4708187"/>
              <a:ext cx="1248000" cy="1248000"/>
            </a:xfrm>
            <a:prstGeom prst="ellipse">
              <a:avLst/>
            </a:prstGeom>
            <a:gradFill>
              <a:gsLst>
                <a:gs pos="0">
                  <a:srgbClr val="7300F3"/>
                </a:gs>
                <a:gs pos="46000">
                  <a:srgbClr val="1C47E5"/>
                </a:gs>
                <a:gs pos="100000">
                  <a:srgbClr val="00FDFF"/>
                </a:gs>
              </a:gsLst>
              <a:lin ang="18900000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  <a:latin typeface="Overpass Light" pitchFamily="2" charset="77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8" name="Google Shape;292;p32" descr="Schild Häkchen mit einfarbiger Füllung">
              <a:extLst>
                <a:ext uri="{FF2B5EF4-FFF2-40B4-BE49-F238E27FC236}">
                  <a16:creationId xmlns:a16="http://schemas.microsoft.com/office/drawing/2014/main" id="{A6AA25CC-4598-8745-9533-8A44C5289EC6}"/>
                </a:ext>
              </a:extLst>
            </p:cNvPr>
            <p:cNvPicPr preferRelativeResize="0"/>
            <p:nvPr/>
          </p:nvPicPr>
          <p:blipFill rotWithShape="1">
            <a:blip r:embed="rId5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17434" y="4787628"/>
              <a:ext cx="1110441" cy="11104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EE10F866-0955-444E-88C7-79430CCC0687}"/>
              </a:ext>
            </a:extLst>
          </p:cNvPr>
          <p:cNvSpPr txBox="1"/>
          <p:nvPr/>
        </p:nvSpPr>
        <p:spPr>
          <a:xfrm>
            <a:off x="2295091" y="6627221"/>
            <a:ext cx="4224087" cy="307777"/>
          </a:xfrm>
          <a:prstGeom prst="rect">
            <a:avLst/>
          </a:prstGeom>
          <a:noFill/>
        </p:spPr>
        <p:txBody>
          <a:bodyPr wrap="square" lIns="36000" tIns="0" rIns="36000" bIns="0" rtlCol="0" anchor="t">
            <a:spAutoFit/>
          </a:bodyPr>
          <a:lstStyle/>
          <a:p>
            <a:pPr algn="ctr"/>
            <a:r>
              <a:rPr lang="en-US" sz="1000">
                <a:solidFill>
                  <a:srgbClr val="1C47E5"/>
                </a:solidFill>
                <a:latin typeface="Overpass Light"/>
              </a:rPr>
              <a:t>🀰 federation services  related          </a:t>
            </a:r>
            <a:r>
              <a:rPr lang="en-US" sz="1000">
                <a:solidFill>
                  <a:schemeClr val="bg1"/>
                </a:solidFill>
                <a:latin typeface="Overpass Light"/>
              </a:rPr>
              <a:t>🀰  other infrastructure, apps, users</a:t>
            </a:r>
            <a:r>
              <a:rPr lang="en-US" sz="1000">
                <a:solidFill>
                  <a:srgbClr val="1C47E5"/>
                </a:solidFill>
                <a:latin typeface="Overpass Light"/>
              </a:rPr>
              <a:t> </a:t>
            </a:r>
          </a:p>
          <a:p>
            <a:pPr algn="ctr"/>
            <a:endParaRPr lang="en-US" sz="1000">
              <a:solidFill>
                <a:srgbClr val="1C47E5"/>
              </a:solidFill>
              <a:latin typeface="Overpass Light"/>
            </a:endParaRPr>
          </a:p>
        </p:txBody>
      </p:sp>
      <p:grpSp>
        <p:nvGrpSpPr>
          <p:cNvPr id="150" name="Gruppieren 47">
            <a:extLst>
              <a:ext uri="{FF2B5EF4-FFF2-40B4-BE49-F238E27FC236}">
                <a16:creationId xmlns:a16="http://schemas.microsoft.com/office/drawing/2014/main" id="{906E684D-0305-7B4E-934A-778674C6C167}"/>
              </a:ext>
            </a:extLst>
          </p:cNvPr>
          <p:cNvGrpSpPr>
            <a:grpSpLocks noChangeAspect="1"/>
          </p:cNvGrpSpPr>
          <p:nvPr/>
        </p:nvGrpSpPr>
        <p:grpSpPr>
          <a:xfrm>
            <a:off x="3568112" y="5781893"/>
            <a:ext cx="354669" cy="354669"/>
            <a:chOff x="10639453" y="4708187"/>
            <a:chExt cx="1248000" cy="1248000"/>
          </a:xfrm>
        </p:grpSpPr>
        <p:sp>
          <p:nvSpPr>
            <p:cNvPr id="151" name="Google Shape;291;p32">
              <a:extLst>
                <a:ext uri="{FF2B5EF4-FFF2-40B4-BE49-F238E27FC236}">
                  <a16:creationId xmlns:a16="http://schemas.microsoft.com/office/drawing/2014/main" id="{EDF1DF10-B6AE-FD41-8361-B368BAAED2C5}"/>
                </a:ext>
              </a:extLst>
            </p:cNvPr>
            <p:cNvSpPr/>
            <p:nvPr/>
          </p:nvSpPr>
          <p:spPr>
            <a:xfrm>
              <a:off x="10639453" y="4708187"/>
              <a:ext cx="1248000" cy="1248000"/>
            </a:xfrm>
            <a:prstGeom prst="ellipse">
              <a:avLst/>
            </a:prstGeom>
            <a:gradFill>
              <a:gsLst>
                <a:gs pos="0">
                  <a:srgbClr val="7300F3"/>
                </a:gs>
                <a:gs pos="46000">
                  <a:srgbClr val="1C47E5"/>
                </a:gs>
                <a:gs pos="100000">
                  <a:srgbClr val="00FDFF"/>
                </a:gs>
              </a:gsLst>
              <a:lin ang="18900000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  <a:latin typeface="Overpass Light" pitchFamily="2" charset="77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2" name="Google Shape;292;p32" descr="Schild Häkchen mit einfarbiger Füllung">
              <a:extLst>
                <a:ext uri="{FF2B5EF4-FFF2-40B4-BE49-F238E27FC236}">
                  <a16:creationId xmlns:a16="http://schemas.microsoft.com/office/drawing/2014/main" id="{5B0755BC-2B7F-5847-B6FB-ABCB3A62A31D}"/>
                </a:ext>
              </a:extLst>
            </p:cNvPr>
            <p:cNvPicPr preferRelativeResize="0"/>
            <p:nvPr/>
          </p:nvPicPr>
          <p:blipFill rotWithShape="1">
            <a:blip r:embed="rId5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17434" y="4787628"/>
              <a:ext cx="1110441" cy="11104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ruppieren 47">
            <a:extLst>
              <a:ext uri="{FF2B5EF4-FFF2-40B4-BE49-F238E27FC236}">
                <a16:creationId xmlns:a16="http://schemas.microsoft.com/office/drawing/2014/main" id="{B7BBDB59-D1A0-D045-8FC8-34B50EF4E5A1}"/>
              </a:ext>
            </a:extLst>
          </p:cNvPr>
          <p:cNvGrpSpPr>
            <a:grpSpLocks noChangeAspect="1"/>
          </p:cNvGrpSpPr>
          <p:nvPr/>
        </p:nvGrpSpPr>
        <p:grpSpPr>
          <a:xfrm>
            <a:off x="6830274" y="5804469"/>
            <a:ext cx="354669" cy="354669"/>
            <a:chOff x="10639453" y="4708187"/>
            <a:chExt cx="1248000" cy="1248000"/>
          </a:xfrm>
        </p:grpSpPr>
        <p:sp>
          <p:nvSpPr>
            <p:cNvPr id="166" name="Google Shape;291;p32">
              <a:extLst>
                <a:ext uri="{FF2B5EF4-FFF2-40B4-BE49-F238E27FC236}">
                  <a16:creationId xmlns:a16="http://schemas.microsoft.com/office/drawing/2014/main" id="{3D9392CA-5FFB-C44C-A290-A67158412E0E}"/>
                </a:ext>
              </a:extLst>
            </p:cNvPr>
            <p:cNvSpPr/>
            <p:nvPr/>
          </p:nvSpPr>
          <p:spPr>
            <a:xfrm>
              <a:off x="10639453" y="4708187"/>
              <a:ext cx="1248000" cy="1248000"/>
            </a:xfrm>
            <a:prstGeom prst="ellipse">
              <a:avLst/>
            </a:prstGeom>
            <a:gradFill>
              <a:gsLst>
                <a:gs pos="0">
                  <a:srgbClr val="7300F3"/>
                </a:gs>
                <a:gs pos="46000">
                  <a:srgbClr val="1C47E5"/>
                </a:gs>
                <a:gs pos="100000">
                  <a:srgbClr val="00FDFF"/>
                </a:gs>
              </a:gsLst>
              <a:lin ang="18900000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  <a:latin typeface="Overpass Light" pitchFamily="2" charset="77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0" name="Google Shape;292;p32" descr="Schild Häkchen mit einfarbiger Füllung">
              <a:extLst>
                <a:ext uri="{FF2B5EF4-FFF2-40B4-BE49-F238E27FC236}">
                  <a16:creationId xmlns:a16="http://schemas.microsoft.com/office/drawing/2014/main" id="{65BF7991-BC17-B646-8924-7F66762C8E5A}"/>
                </a:ext>
              </a:extLst>
            </p:cNvPr>
            <p:cNvPicPr preferRelativeResize="0"/>
            <p:nvPr/>
          </p:nvPicPr>
          <p:blipFill rotWithShape="1">
            <a:blip r:embed="rId5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17434" y="4787628"/>
              <a:ext cx="1110441" cy="11104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Pfeil nach links und rechts 226">
            <a:extLst>
              <a:ext uri="{FF2B5EF4-FFF2-40B4-BE49-F238E27FC236}">
                <a16:creationId xmlns:a16="http://schemas.microsoft.com/office/drawing/2014/main" id="{452E2B0A-0868-7D46-AD15-24402B0DEF4E}"/>
              </a:ext>
            </a:extLst>
          </p:cNvPr>
          <p:cNvSpPr/>
          <p:nvPr/>
        </p:nvSpPr>
        <p:spPr>
          <a:xfrm>
            <a:off x="9125642" y="5894209"/>
            <a:ext cx="1823708" cy="156043"/>
          </a:xfrm>
          <a:prstGeom prst="leftRightArrow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5" name="Gruppieren 47">
            <a:extLst>
              <a:ext uri="{FF2B5EF4-FFF2-40B4-BE49-F238E27FC236}">
                <a16:creationId xmlns:a16="http://schemas.microsoft.com/office/drawing/2014/main" id="{33CA908E-222A-5846-96EA-79FCFC1D3BA1}"/>
              </a:ext>
            </a:extLst>
          </p:cNvPr>
          <p:cNvGrpSpPr>
            <a:grpSpLocks noChangeAspect="1"/>
          </p:cNvGrpSpPr>
          <p:nvPr/>
        </p:nvGrpSpPr>
        <p:grpSpPr>
          <a:xfrm>
            <a:off x="9888092" y="5773410"/>
            <a:ext cx="354669" cy="354669"/>
            <a:chOff x="10639453" y="4708187"/>
            <a:chExt cx="1248000" cy="1248000"/>
          </a:xfrm>
        </p:grpSpPr>
        <p:sp>
          <p:nvSpPr>
            <p:cNvPr id="186" name="Google Shape;291;p32">
              <a:extLst>
                <a:ext uri="{FF2B5EF4-FFF2-40B4-BE49-F238E27FC236}">
                  <a16:creationId xmlns:a16="http://schemas.microsoft.com/office/drawing/2014/main" id="{9F84518E-9A06-D149-AFAC-19616E088045}"/>
                </a:ext>
              </a:extLst>
            </p:cNvPr>
            <p:cNvSpPr/>
            <p:nvPr/>
          </p:nvSpPr>
          <p:spPr>
            <a:xfrm>
              <a:off x="10639453" y="4708187"/>
              <a:ext cx="1248000" cy="1248000"/>
            </a:xfrm>
            <a:prstGeom prst="ellipse">
              <a:avLst/>
            </a:prstGeom>
            <a:gradFill>
              <a:gsLst>
                <a:gs pos="0">
                  <a:srgbClr val="7300F3"/>
                </a:gs>
                <a:gs pos="46000">
                  <a:srgbClr val="1C47E5"/>
                </a:gs>
                <a:gs pos="100000">
                  <a:srgbClr val="00FDFF"/>
                </a:gs>
              </a:gsLst>
              <a:lin ang="18900000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  <a:latin typeface="Overpass Light" pitchFamily="2" charset="77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8" name="Google Shape;292;p32" descr="Schild Häkchen mit einfarbiger Füllung">
              <a:extLst>
                <a:ext uri="{FF2B5EF4-FFF2-40B4-BE49-F238E27FC236}">
                  <a16:creationId xmlns:a16="http://schemas.microsoft.com/office/drawing/2014/main" id="{AE9FC240-0C08-D84D-AE96-0BB3CDB37032}"/>
                </a:ext>
              </a:extLst>
            </p:cNvPr>
            <p:cNvPicPr preferRelativeResize="0"/>
            <p:nvPr/>
          </p:nvPicPr>
          <p:blipFill rotWithShape="1">
            <a:blip r:embed="rId5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17434" y="4787628"/>
              <a:ext cx="1110441" cy="11104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TextBox 37">
            <a:extLst>
              <a:ext uri="{FF2B5EF4-FFF2-40B4-BE49-F238E27FC236}">
                <a16:creationId xmlns:a16="http://schemas.microsoft.com/office/drawing/2014/main" id="{518EBF89-1873-E96C-8F77-F9CF01C046D4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pic>
        <p:nvPicPr>
          <p:cNvPr id="193" name="Grafik 228" descr="Datenbank Silhouette">
            <a:extLst>
              <a:ext uri="{FF2B5EF4-FFF2-40B4-BE49-F238E27FC236}">
                <a16:creationId xmlns:a16="http://schemas.microsoft.com/office/drawing/2014/main" id="{D2A1FFC2-E547-40AD-8249-D0A98FC9E4C4}"/>
              </a:ext>
            </a:extLst>
          </p:cNvPr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8902957" y="4816208"/>
            <a:ext cx="468000" cy="468000"/>
          </a:xfrm>
          <a:prstGeom prst="rect">
            <a:avLst/>
          </a:prstGeom>
        </p:spPr>
      </p:pic>
      <p:pic>
        <p:nvPicPr>
          <p:cNvPr id="229" name="Grafik 228" descr="Datenbank Silhouette">
            <a:extLst>
              <a:ext uri="{FF2B5EF4-FFF2-40B4-BE49-F238E27FC236}">
                <a16:creationId xmlns:a16="http://schemas.microsoft.com/office/drawing/2014/main" id="{8D5FCA88-D524-EE49-ABE5-62230C82813C}"/>
              </a:ext>
            </a:extLst>
          </p:cNvPr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8413101" y="4931113"/>
            <a:ext cx="468000" cy="46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9CCA67D-10F5-0C4F-84EE-97761CF1F1BF}"/>
              </a:ext>
            </a:extLst>
          </p:cNvPr>
          <p:cNvSpPr/>
          <p:nvPr/>
        </p:nvSpPr>
        <p:spPr>
          <a:xfrm>
            <a:off x="8750300" y="4952402"/>
            <a:ext cx="259193" cy="3349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9" name="Grafik 228" descr="Datenbank Silhouette">
            <a:extLst>
              <a:ext uri="{FF2B5EF4-FFF2-40B4-BE49-F238E27FC236}">
                <a16:creationId xmlns:a16="http://schemas.microsoft.com/office/drawing/2014/main" id="{30F20E57-A8D8-4A82-8417-966CBB5787B4}"/>
              </a:ext>
            </a:extLst>
          </p:cNvPr>
          <p:cNvPicPr>
            <a:picLocks noChangeAspect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8648957" y="4876684"/>
            <a:ext cx="468000" cy="468000"/>
          </a:xfrm>
          <a:prstGeom prst="rect">
            <a:avLst/>
          </a:prstGeom>
        </p:spPr>
      </p:pic>
      <p:pic>
        <p:nvPicPr>
          <p:cNvPr id="148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2C99201-8029-7C49-9FBF-A7828504D886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735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105" descr="A picture containing projector&#10;&#10;Description automatically generated">
            <a:extLst>
              <a:ext uri="{FF2B5EF4-FFF2-40B4-BE49-F238E27FC236}">
                <a16:creationId xmlns:a16="http://schemas.microsoft.com/office/drawing/2014/main" id="{242CE7CD-0EF8-4177-9BE6-13214F92DB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ECEB4F-4B27-4426-AB1C-DD49F855FF06}"/>
              </a:ext>
            </a:extLst>
          </p:cNvPr>
          <p:cNvCxnSpPr>
            <a:cxnSpLocks/>
          </p:cNvCxnSpPr>
          <p:nvPr/>
        </p:nvCxnSpPr>
        <p:spPr>
          <a:xfrm>
            <a:off x="0" y="648183"/>
            <a:ext cx="1408176" cy="0"/>
          </a:xfrm>
          <a:prstGeom prst="line">
            <a:avLst/>
          </a:prstGeom>
          <a:ln w="25400">
            <a:solidFill>
              <a:srgbClr val="1C47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25;p3">
            <a:extLst>
              <a:ext uri="{FF2B5EF4-FFF2-40B4-BE49-F238E27FC236}">
                <a16:creationId xmlns:a16="http://schemas.microsoft.com/office/drawing/2014/main" id="{525EAEAA-B4C8-421F-A5F9-76D84FD4485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6899433B-B080-4031-B699-01B1A0784C97}"/>
              </a:ext>
            </a:extLst>
          </p:cNvPr>
          <p:cNvSpPr txBox="1"/>
          <p:nvPr/>
        </p:nvSpPr>
        <p:spPr>
          <a:xfrm>
            <a:off x="425450" y="707801"/>
            <a:ext cx="6570209" cy="430887"/>
          </a:xfrm>
          <a:prstGeom prst="rect">
            <a:avLst/>
          </a:prstGeom>
          <a:noFill/>
        </p:spPr>
        <p:txBody>
          <a:bodyPr wrap="square" lIns="0" tIns="0" rIns="36000" bIns="0" rtlCol="0" anchor="t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deep dive #1</a:t>
            </a:r>
            <a:endParaRPr lang="en-US"/>
          </a:p>
        </p:txBody>
      </p:sp>
      <p:sp>
        <p:nvSpPr>
          <p:cNvPr id="3" name="TextBox 37">
            <a:extLst>
              <a:ext uri="{FF2B5EF4-FFF2-40B4-BE49-F238E27FC236}">
                <a16:creationId xmlns:a16="http://schemas.microsoft.com/office/drawing/2014/main" id="{7A955173-5445-B433-9A9B-FE19FBFA5778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0BE0CBE-780A-F8AF-AEAE-A96D488018A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9298" y="3177792"/>
            <a:ext cx="2493180" cy="1474717"/>
          </a:xfrm>
          <a:prstGeom prst="rect">
            <a:avLst/>
          </a:prstGeom>
        </p:spPr>
      </p:pic>
      <p:sp>
        <p:nvSpPr>
          <p:cNvPr id="5" name="Google Shape;280;p32">
            <a:extLst>
              <a:ext uri="{FF2B5EF4-FFF2-40B4-BE49-F238E27FC236}">
                <a16:creationId xmlns:a16="http://schemas.microsoft.com/office/drawing/2014/main" id="{7961430F-D3A7-CAB1-2F52-8E96F1ABE304}"/>
              </a:ext>
            </a:extLst>
          </p:cNvPr>
          <p:cNvSpPr txBox="1"/>
          <p:nvPr/>
        </p:nvSpPr>
        <p:spPr>
          <a:xfrm>
            <a:off x="9160611" y="2531715"/>
            <a:ext cx="2647126" cy="215444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de-DE" b="1" err="1">
                <a:solidFill>
                  <a:srgbClr val="FFFFFF"/>
                </a:solidFill>
                <a:latin typeface="Overpass"/>
                <a:cs typeface="Calibri"/>
                <a:sym typeface="Calibri"/>
              </a:rPr>
              <a:t>Decentralization</a:t>
            </a:r>
            <a:r>
              <a:rPr lang="de-DE" b="1">
                <a:solidFill>
                  <a:srgbClr val="FFFFFF"/>
                </a:solidFill>
                <a:latin typeface="Overpass"/>
                <a:cs typeface="Calibri"/>
                <a:sym typeface="Calibri"/>
              </a:rPr>
              <a:t> &amp; Distribution</a:t>
            </a:r>
            <a:endParaRPr lang="en-US"/>
          </a:p>
        </p:txBody>
      </p:sp>
      <p:sp>
        <p:nvSpPr>
          <p:cNvPr id="16" name="Google Shape;280;p32">
            <a:extLst>
              <a:ext uri="{FF2B5EF4-FFF2-40B4-BE49-F238E27FC236}">
                <a16:creationId xmlns:a16="http://schemas.microsoft.com/office/drawing/2014/main" id="{F96B7B5E-39CF-886F-F88A-98EA9F6109DB}"/>
              </a:ext>
            </a:extLst>
          </p:cNvPr>
          <p:cNvSpPr txBox="1"/>
          <p:nvPr/>
        </p:nvSpPr>
        <p:spPr>
          <a:xfrm>
            <a:off x="9160611" y="2778673"/>
            <a:ext cx="1450453" cy="215444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de-DE" b="1" err="1">
                <a:solidFill>
                  <a:srgbClr val="FFFFFF"/>
                </a:solidFill>
                <a:latin typeface="Overpass"/>
                <a:cs typeface="Calibri"/>
                <a:sym typeface="Calibri"/>
              </a:rPr>
              <a:t>across</a:t>
            </a:r>
            <a:r>
              <a:rPr lang="de-DE" b="1">
                <a:solidFill>
                  <a:srgbClr val="FFFFFF"/>
                </a:solidFill>
                <a:latin typeface="Overpass"/>
                <a:cs typeface="Calibri"/>
                <a:sym typeface="Calibri"/>
              </a:rPr>
              <a:t> all </a:t>
            </a:r>
            <a:r>
              <a:rPr lang="de-DE" b="1" err="1">
                <a:solidFill>
                  <a:srgbClr val="FFFFFF"/>
                </a:solidFill>
                <a:latin typeface="Overpass"/>
                <a:cs typeface="Calibri"/>
                <a:sym typeface="Calibri"/>
              </a:rPr>
              <a:t>layers</a:t>
            </a: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F7A106-A932-8447-AF3F-EA8F1A055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229" y="1168161"/>
            <a:ext cx="7871993" cy="5011151"/>
          </a:xfrm>
          <a:prstGeom prst="rect">
            <a:avLst/>
          </a:prstGeom>
        </p:spPr>
      </p:pic>
      <p:sp>
        <p:nvSpPr>
          <p:cNvPr id="19" name="Google Shape;330;p35">
            <a:extLst>
              <a:ext uri="{FF2B5EF4-FFF2-40B4-BE49-F238E27FC236}">
                <a16:creationId xmlns:a16="http://schemas.microsoft.com/office/drawing/2014/main" id="{021A0590-08AC-E44E-ACCA-B5609604A148}"/>
              </a:ext>
            </a:extLst>
          </p:cNvPr>
          <p:cNvSpPr txBox="1">
            <a:spLocks/>
          </p:cNvSpPr>
          <p:nvPr/>
        </p:nvSpPr>
        <p:spPr>
          <a:xfrm>
            <a:off x="9617035" y="6265409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deltaDAO AG</a:t>
            </a:r>
          </a:p>
        </p:txBody>
      </p:sp>
      <p:pic>
        <p:nvPicPr>
          <p:cNvPr id="20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77700A7-0623-3842-80B7-8E8964DFB75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039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rafik 105">
            <a:extLst>
              <a:ext uri="{FF2B5EF4-FFF2-40B4-BE49-F238E27FC236}">
                <a16:creationId xmlns:a16="http://schemas.microsoft.com/office/drawing/2014/main" id="{C4DF06D9-710F-5242-A86E-212BED935E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sp>
        <p:nvSpPr>
          <p:cNvPr id="202" name="Google Shape;330;p35">
            <a:extLst>
              <a:ext uri="{FF2B5EF4-FFF2-40B4-BE49-F238E27FC236}">
                <a16:creationId xmlns:a16="http://schemas.microsoft.com/office/drawing/2014/main" id="{1FCAEF09-83B2-384A-970D-0A80489DEBEF}"/>
              </a:ext>
            </a:extLst>
          </p:cNvPr>
          <p:cNvSpPr txBox="1">
            <a:spLocks/>
          </p:cNvSpPr>
          <p:nvPr/>
        </p:nvSpPr>
        <p:spPr>
          <a:xfrm>
            <a:off x="9617035" y="6265409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deltaDAO AG</a:t>
            </a:r>
          </a:p>
        </p:txBody>
      </p:sp>
      <p:cxnSp>
        <p:nvCxnSpPr>
          <p:cNvPr id="224" name="Straight Connector 111">
            <a:extLst>
              <a:ext uri="{FF2B5EF4-FFF2-40B4-BE49-F238E27FC236}">
                <a16:creationId xmlns:a16="http://schemas.microsoft.com/office/drawing/2014/main" id="{8765CADD-A493-6740-9AB1-6CE210057319}"/>
              </a:ext>
            </a:extLst>
          </p:cNvPr>
          <p:cNvCxnSpPr>
            <a:cxnSpLocks/>
          </p:cNvCxnSpPr>
          <p:nvPr/>
        </p:nvCxnSpPr>
        <p:spPr>
          <a:xfrm>
            <a:off x="0" y="648183"/>
            <a:ext cx="1408176" cy="0"/>
          </a:xfrm>
          <a:prstGeom prst="line">
            <a:avLst/>
          </a:prstGeom>
          <a:ln w="25400">
            <a:solidFill>
              <a:srgbClr val="1C47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5">
            <a:extLst>
              <a:ext uri="{FF2B5EF4-FFF2-40B4-BE49-F238E27FC236}">
                <a16:creationId xmlns:a16="http://schemas.microsoft.com/office/drawing/2014/main" id="{8C24BA09-2C79-F44A-86E6-1AC705648AC7}"/>
              </a:ext>
            </a:extLst>
          </p:cNvPr>
          <p:cNvSpPr/>
          <p:nvPr/>
        </p:nvSpPr>
        <p:spPr>
          <a:xfrm rot="8149979">
            <a:off x="1338542" y="624798"/>
            <a:ext cx="92557" cy="606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BEA0227A-6A82-C142-A1C3-510B1C41390F}"/>
              </a:ext>
            </a:extLst>
          </p:cNvPr>
          <p:cNvGrpSpPr/>
          <p:nvPr/>
        </p:nvGrpSpPr>
        <p:grpSpPr>
          <a:xfrm>
            <a:off x="765723" y="1268736"/>
            <a:ext cx="9250817" cy="4453921"/>
            <a:chOff x="765723" y="1268736"/>
            <a:chExt cx="9250817" cy="4453921"/>
          </a:xfrm>
        </p:grpSpPr>
        <p:cxnSp>
          <p:nvCxnSpPr>
            <p:cNvPr id="237" name="Straight Arrow Connector 117">
              <a:extLst>
                <a:ext uri="{FF2B5EF4-FFF2-40B4-BE49-F238E27FC236}">
                  <a16:creationId xmlns:a16="http://schemas.microsoft.com/office/drawing/2014/main" id="{99F871E3-67D1-9443-AF77-9D679EDEC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7038" y="5060257"/>
              <a:ext cx="570101" cy="479457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119">
              <a:extLst>
                <a:ext uri="{FF2B5EF4-FFF2-40B4-BE49-F238E27FC236}">
                  <a16:creationId xmlns:a16="http://schemas.microsoft.com/office/drawing/2014/main" id="{632C8715-9340-A945-A5DB-2488F8464461}"/>
                </a:ext>
              </a:extLst>
            </p:cNvPr>
            <p:cNvCxnSpPr>
              <a:cxnSpLocks/>
            </p:cNvCxnSpPr>
            <p:nvPr/>
          </p:nvCxnSpPr>
          <p:spPr>
            <a:xfrm>
              <a:off x="8447095" y="5083659"/>
              <a:ext cx="81633" cy="368718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120">
              <a:extLst>
                <a:ext uri="{FF2B5EF4-FFF2-40B4-BE49-F238E27FC236}">
                  <a16:creationId xmlns:a16="http://schemas.microsoft.com/office/drawing/2014/main" id="{C6608BD2-1F24-A848-9A2E-1E12945F8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0260" y="5698732"/>
              <a:ext cx="582113" cy="0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122">
              <a:extLst>
                <a:ext uri="{FF2B5EF4-FFF2-40B4-BE49-F238E27FC236}">
                  <a16:creationId xmlns:a16="http://schemas.microsoft.com/office/drawing/2014/main" id="{87E28F04-9BAF-944A-90A3-633807A96155}"/>
                </a:ext>
              </a:extLst>
            </p:cNvPr>
            <p:cNvCxnSpPr>
              <a:cxnSpLocks/>
            </p:cNvCxnSpPr>
            <p:nvPr/>
          </p:nvCxnSpPr>
          <p:spPr>
            <a:xfrm>
              <a:off x="1012078" y="4715321"/>
              <a:ext cx="903269" cy="760981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123">
              <a:extLst>
                <a:ext uri="{FF2B5EF4-FFF2-40B4-BE49-F238E27FC236}">
                  <a16:creationId xmlns:a16="http://schemas.microsoft.com/office/drawing/2014/main" id="{A50B8343-774D-1D44-A5F1-F98E6EE24026}"/>
                </a:ext>
              </a:extLst>
            </p:cNvPr>
            <p:cNvCxnSpPr>
              <a:cxnSpLocks/>
              <a:stCxn id="552" idx="3"/>
              <a:endCxn id="497" idx="1"/>
            </p:cNvCxnSpPr>
            <p:nvPr/>
          </p:nvCxnSpPr>
          <p:spPr>
            <a:xfrm flipV="1">
              <a:off x="1312479" y="5717258"/>
              <a:ext cx="537411" cy="5399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124">
              <a:extLst>
                <a:ext uri="{FF2B5EF4-FFF2-40B4-BE49-F238E27FC236}">
                  <a16:creationId xmlns:a16="http://schemas.microsoft.com/office/drawing/2014/main" id="{8332200F-DA5E-E54A-A71F-EFCD8462D1A6}"/>
                </a:ext>
              </a:extLst>
            </p:cNvPr>
            <p:cNvCxnSpPr>
              <a:cxnSpLocks/>
            </p:cNvCxnSpPr>
            <p:nvPr/>
          </p:nvCxnSpPr>
          <p:spPr>
            <a:xfrm>
              <a:off x="765723" y="4961676"/>
              <a:ext cx="186157" cy="521741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157">
              <a:extLst>
                <a:ext uri="{FF2B5EF4-FFF2-40B4-BE49-F238E27FC236}">
                  <a16:creationId xmlns:a16="http://schemas.microsoft.com/office/drawing/2014/main" id="{C742EDF9-610F-1341-A3E5-782DBDACD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1397" y="5698732"/>
              <a:ext cx="736153" cy="0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128">
              <a:extLst>
                <a:ext uri="{FF2B5EF4-FFF2-40B4-BE49-F238E27FC236}">
                  <a16:creationId xmlns:a16="http://schemas.microsoft.com/office/drawing/2014/main" id="{4FBAF2DA-E4E3-5D43-B0D7-0AC97AD06F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1535" y="1268736"/>
              <a:ext cx="1314937" cy="1232852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141">
              <a:extLst>
                <a:ext uri="{FF2B5EF4-FFF2-40B4-BE49-F238E27FC236}">
                  <a16:creationId xmlns:a16="http://schemas.microsoft.com/office/drawing/2014/main" id="{F65989EC-1200-E241-9A1C-C8F4A1939112}"/>
                </a:ext>
              </a:extLst>
            </p:cNvPr>
            <p:cNvCxnSpPr>
              <a:cxnSpLocks/>
            </p:cNvCxnSpPr>
            <p:nvPr/>
          </p:nvCxnSpPr>
          <p:spPr>
            <a:xfrm>
              <a:off x="3715704" y="1915602"/>
              <a:ext cx="1307511" cy="991084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141">
              <a:extLst>
                <a:ext uri="{FF2B5EF4-FFF2-40B4-BE49-F238E27FC236}">
                  <a16:creationId xmlns:a16="http://schemas.microsoft.com/office/drawing/2014/main" id="{0F973284-A9F3-3744-BCD7-F693F1999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2293" y="3115122"/>
              <a:ext cx="1093422" cy="681398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141">
              <a:extLst>
                <a:ext uri="{FF2B5EF4-FFF2-40B4-BE49-F238E27FC236}">
                  <a16:creationId xmlns:a16="http://schemas.microsoft.com/office/drawing/2014/main" id="{84BD5B5B-5F84-1148-8CA4-1E784DFF05E8}"/>
                </a:ext>
              </a:extLst>
            </p:cNvPr>
            <p:cNvCxnSpPr>
              <a:cxnSpLocks/>
            </p:cNvCxnSpPr>
            <p:nvPr/>
          </p:nvCxnSpPr>
          <p:spPr>
            <a:xfrm>
              <a:off x="5444384" y="1921263"/>
              <a:ext cx="325762" cy="564980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141">
              <a:extLst>
                <a:ext uri="{FF2B5EF4-FFF2-40B4-BE49-F238E27FC236}">
                  <a16:creationId xmlns:a16="http://schemas.microsoft.com/office/drawing/2014/main" id="{545D62EF-AB6F-3743-B105-E6B4C651E9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5457" y="4424367"/>
              <a:ext cx="1934748" cy="393982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141">
              <a:extLst>
                <a:ext uri="{FF2B5EF4-FFF2-40B4-BE49-F238E27FC236}">
                  <a16:creationId xmlns:a16="http://schemas.microsoft.com/office/drawing/2014/main" id="{07125ED1-C645-1247-A8BB-C0610357AB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9709" y="4404273"/>
              <a:ext cx="653632" cy="512787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141">
              <a:extLst>
                <a:ext uri="{FF2B5EF4-FFF2-40B4-BE49-F238E27FC236}">
                  <a16:creationId xmlns:a16="http://schemas.microsoft.com/office/drawing/2014/main" id="{25353722-0858-E240-ACC8-0C789F9D7E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9106" y="1912325"/>
              <a:ext cx="1396378" cy="1009793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141">
              <a:extLst>
                <a:ext uri="{FF2B5EF4-FFF2-40B4-BE49-F238E27FC236}">
                  <a16:creationId xmlns:a16="http://schemas.microsoft.com/office/drawing/2014/main" id="{3983ABAC-6D55-AC4B-A9B9-7099E2CF0B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5888" y="2727893"/>
              <a:ext cx="1262153" cy="387229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141">
              <a:extLst>
                <a:ext uri="{FF2B5EF4-FFF2-40B4-BE49-F238E27FC236}">
                  <a16:creationId xmlns:a16="http://schemas.microsoft.com/office/drawing/2014/main" id="{23F26A33-47A6-7E4B-927D-33722A02450C}"/>
                </a:ext>
              </a:extLst>
            </p:cNvPr>
            <p:cNvCxnSpPr>
              <a:cxnSpLocks/>
            </p:cNvCxnSpPr>
            <p:nvPr/>
          </p:nvCxnSpPr>
          <p:spPr>
            <a:xfrm>
              <a:off x="6676128" y="3361477"/>
              <a:ext cx="1401913" cy="1398482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141">
              <a:extLst>
                <a:ext uri="{FF2B5EF4-FFF2-40B4-BE49-F238E27FC236}">
                  <a16:creationId xmlns:a16="http://schemas.microsoft.com/office/drawing/2014/main" id="{DE7FC180-0DFC-6F4B-8DEA-59EA1B76A3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2752" y="3269967"/>
              <a:ext cx="1327576" cy="421683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141">
              <a:extLst>
                <a:ext uri="{FF2B5EF4-FFF2-40B4-BE49-F238E27FC236}">
                  <a16:creationId xmlns:a16="http://schemas.microsoft.com/office/drawing/2014/main" id="{6CEC1BAB-EE37-524A-819E-94DEA31F6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5646" y="3828589"/>
              <a:ext cx="1262395" cy="112620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141">
              <a:extLst>
                <a:ext uri="{FF2B5EF4-FFF2-40B4-BE49-F238E27FC236}">
                  <a16:creationId xmlns:a16="http://schemas.microsoft.com/office/drawing/2014/main" id="{299F1FCA-81C1-4E4F-8B59-2F46312610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6805" y="2867076"/>
              <a:ext cx="1370025" cy="911346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141">
              <a:extLst>
                <a:ext uri="{FF2B5EF4-FFF2-40B4-BE49-F238E27FC236}">
                  <a16:creationId xmlns:a16="http://schemas.microsoft.com/office/drawing/2014/main" id="{C8B7D76E-7746-5343-949B-36A4C3E52F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9052" y="4175410"/>
              <a:ext cx="353018" cy="675240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141">
              <a:extLst>
                <a:ext uri="{FF2B5EF4-FFF2-40B4-BE49-F238E27FC236}">
                  <a16:creationId xmlns:a16="http://schemas.microsoft.com/office/drawing/2014/main" id="{8F7DB088-E4EC-0D45-A45B-DB7516DBB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7853" y="3929055"/>
              <a:ext cx="1067862" cy="32370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141">
              <a:extLst>
                <a:ext uri="{FF2B5EF4-FFF2-40B4-BE49-F238E27FC236}">
                  <a16:creationId xmlns:a16="http://schemas.microsoft.com/office/drawing/2014/main" id="{C2DD53CE-85A5-7542-A090-D111EDC11D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2149" y="4111021"/>
              <a:ext cx="2306884" cy="1405234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133">
              <a:extLst>
                <a:ext uri="{FF2B5EF4-FFF2-40B4-BE49-F238E27FC236}">
                  <a16:creationId xmlns:a16="http://schemas.microsoft.com/office/drawing/2014/main" id="{B0ED1D04-6B54-184B-B313-C93639711B0C}"/>
                </a:ext>
              </a:extLst>
            </p:cNvPr>
            <p:cNvCxnSpPr>
              <a:cxnSpLocks/>
              <a:stCxn id="497" idx="0"/>
              <a:endCxn id="505" idx="2"/>
            </p:cNvCxnSpPr>
            <p:nvPr/>
          </p:nvCxnSpPr>
          <p:spPr>
            <a:xfrm flipV="1">
              <a:off x="2090846" y="4167219"/>
              <a:ext cx="2006" cy="1309083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134">
              <a:extLst>
                <a:ext uri="{FF2B5EF4-FFF2-40B4-BE49-F238E27FC236}">
                  <a16:creationId xmlns:a16="http://schemas.microsoft.com/office/drawing/2014/main" id="{1BFE5C52-9310-AF4D-9333-BDE190D8F3F1}"/>
                </a:ext>
              </a:extLst>
            </p:cNvPr>
            <p:cNvCxnSpPr>
              <a:cxnSpLocks/>
              <a:endCxn id="509" idx="1"/>
            </p:cNvCxnSpPr>
            <p:nvPr/>
          </p:nvCxnSpPr>
          <p:spPr>
            <a:xfrm>
              <a:off x="3766375" y="1727118"/>
              <a:ext cx="1331026" cy="3307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141">
              <a:extLst>
                <a:ext uri="{FF2B5EF4-FFF2-40B4-BE49-F238E27FC236}">
                  <a16:creationId xmlns:a16="http://schemas.microsoft.com/office/drawing/2014/main" id="{236B025B-17FE-F641-BB75-52CC4026C4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1253" y="1915602"/>
              <a:ext cx="1551929" cy="1799223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146">
              <a:extLst>
                <a:ext uri="{FF2B5EF4-FFF2-40B4-BE49-F238E27FC236}">
                  <a16:creationId xmlns:a16="http://schemas.microsoft.com/office/drawing/2014/main" id="{20C88A75-F7DA-F341-AA65-34A530C2DF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77482" y="3926992"/>
              <a:ext cx="1336902" cy="735764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147">
              <a:extLst>
                <a:ext uri="{FF2B5EF4-FFF2-40B4-BE49-F238E27FC236}">
                  <a16:creationId xmlns:a16="http://schemas.microsoft.com/office/drawing/2014/main" id="{ECF2C099-5A11-A74F-8189-29ED1873CD24}"/>
                </a:ext>
              </a:extLst>
            </p:cNvPr>
            <p:cNvCxnSpPr>
              <a:cxnSpLocks/>
              <a:endCxn id="501" idx="3"/>
            </p:cNvCxnSpPr>
            <p:nvPr/>
          </p:nvCxnSpPr>
          <p:spPr>
            <a:xfrm flipH="1" flipV="1">
              <a:off x="8533780" y="2774810"/>
              <a:ext cx="1280604" cy="475588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148">
              <a:extLst>
                <a:ext uri="{FF2B5EF4-FFF2-40B4-BE49-F238E27FC236}">
                  <a16:creationId xmlns:a16="http://schemas.microsoft.com/office/drawing/2014/main" id="{A1A027B8-F408-EC49-B3C6-86C79DF424E3}"/>
                </a:ext>
              </a:extLst>
            </p:cNvPr>
            <p:cNvCxnSpPr>
              <a:cxnSpLocks/>
              <a:stCxn id="506" idx="1"/>
            </p:cNvCxnSpPr>
            <p:nvPr/>
          </p:nvCxnSpPr>
          <p:spPr>
            <a:xfrm flipH="1">
              <a:off x="8527624" y="1730425"/>
              <a:ext cx="1286760" cy="3207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149">
              <a:extLst>
                <a:ext uri="{FF2B5EF4-FFF2-40B4-BE49-F238E27FC236}">
                  <a16:creationId xmlns:a16="http://schemas.microsoft.com/office/drawing/2014/main" id="{8A337E57-4DBC-C849-B1DD-57DD5AEA0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77881" y="3310958"/>
              <a:ext cx="1336503" cy="368933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150">
              <a:extLst>
                <a:ext uri="{FF2B5EF4-FFF2-40B4-BE49-F238E27FC236}">
                  <a16:creationId xmlns:a16="http://schemas.microsoft.com/office/drawing/2014/main" id="{85EA93BD-AB88-424F-A556-925C6D8C5216}"/>
                </a:ext>
              </a:extLst>
            </p:cNvPr>
            <p:cNvCxnSpPr>
              <a:cxnSpLocks/>
            </p:cNvCxnSpPr>
            <p:nvPr/>
          </p:nvCxnSpPr>
          <p:spPr>
            <a:xfrm>
              <a:off x="7738083" y="1276907"/>
              <a:ext cx="332245" cy="242188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151">
              <a:extLst>
                <a:ext uri="{FF2B5EF4-FFF2-40B4-BE49-F238E27FC236}">
                  <a16:creationId xmlns:a16="http://schemas.microsoft.com/office/drawing/2014/main" id="{F65B1281-96ED-674F-B491-84D98748FBC0}"/>
                </a:ext>
              </a:extLst>
            </p:cNvPr>
            <p:cNvCxnSpPr>
              <a:cxnSpLocks/>
              <a:stCxn id="506" idx="2"/>
            </p:cNvCxnSpPr>
            <p:nvPr/>
          </p:nvCxnSpPr>
          <p:spPr>
            <a:xfrm flipH="1">
              <a:off x="8496438" y="1932580"/>
              <a:ext cx="1520102" cy="660923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152">
              <a:extLst>
                <a:ext uri="{FF2B5EF4-FFF2-40B4-BE49-F238E27FC236}">
                  <a16:creationId xmlns:a16="http://schemas.microsoft.com/office/drawing/2014/main" id="{00139C7F-67AF-7549-A364-F8E005C96D9F}"/>
                </a:ext>
              </a:extLst>
            </p:cNvPr>
            <p:cNvCxnSpPr>
              <a:cxnSpLocks/>
              <a:stCxn id="508" idx="1"/>
            </p:cNvCxnSpPr>
            <p:nvPr/>
          </p:nvCxnSpPr>
          <p:spPr>
            <a:xfrm flipH="1">
              <a:off x="8527624" y="4821709"/>
              <a:ext cx="1286760" cy="23194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158">
              <a:extLst>
                <a:ext uri="{FF2B5EF4-FFF2-40B4-BE49-F238E27FC236}">
                  <a16:creationId xmlns:a16="http://schemas.microsoft.com/office/drawing/2014/main" id="{D9372442-CA02-B14F-8116-DF117774C4D9}"/>
                </a:ext>
              </a:extLst>
            </p:cNvPr>
            <p:cNvCxnSpPr>
              <a:cxnSpLocks/>
              <a:endCxn id="504" idx="3"/>
            </p:cNvCxnSpPr>
            <p:nvPr/>
          </p:nvCxnSpPr>
          <p:spPr>
            <a:xfrm flipH="1">
              <a:off x="4471859" y="5698733"/>
              <a:ext cx="1506338" cy="7155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159">
              <a:extLst>
                <a:ext uri="{FF2B5EF4-FFF2-40B4-BE49-F238E27FC236}">
                  <a16:creationId xmlns:a16="http://schemas.microsoft.com/office/drawing/2014/main" id="{6970857E-D6EA-AB4C-994A-22A2BD09E6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198" y="5281601"/>
              <a:ext cx="245218" cy="257108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162">
              <a:extLst>
                <a:ext uri="{FF2B5EF4-FFF2-40B4-BE49-F238E27FC236}">
                  <a16:creationId xmlns:a16="http://schemas.microsoft.com/office/drawing/2014/main" id="{99D44DF5-90FF-2B4D-BC7D-2C19B69C74E1}"/>
                </a:ext>
              </a:extLst>
            </p:cNvPr>
            <p:cNvCxnSpPr>
              <a:cxnSpLocks/>
            </p:cNvCxnSpPr>
            <p:nvPr/>
          </p:nvCxnSpPr>
          <p:spPr>
            <a:xfrm>
              <a:off x="2766285" y="5698732"/>
              <a:ext cx="1249395" cy="1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134">
              <a:extLst>
                <a:ext uri="{FF2B5EF4-FFF2-40B4-BE49-F238E27FC236}">
                  <a16:creationId xmlns:a16="http://schemas.microsoft.com/office/drawing/2014/main" id="{4629361F-EB83-FA47-A745-2100D107F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97993" y="1726501"/>
              <a:ext cx="2436431" cy="7131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141">
              <a:extLst>
                <a:ext uri="{FF2B5EF4-FFF2-40B4-BE49-F238E27FC236}">
                  <a16:creationId xmlns:a16="http://schemas.microsoft.com/office/drawing/2014/main" id="{D40589A2-A782-5941-9375-D71CD87AF0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2741" y="3961425"/>
              <a:ext cx="661912" cy="6579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5" name="Gruppieren 324">
              <a:extLst>
                <a:ext uri="{FF2B5EF4-FFF2-40B4-BE49-F238E27FC236}">
                  <a16:creationId xmlns:a16="http://schemas.microsoft.com/office/drawing/2014/main" id="{7E09A27A-EF18-3242-9BFB-00A9AFAA08D2}"/>
                </a:ext>
              </a:extLst>
            </p:cNvPr>
            <p:cNvGrpSpPr/>
            <p:nvPr/>
          </p:nvGrpSpPr>
          <p:grpSpPr>
            <a:xfrm>
              <a:off x="5192070" y="2704442"/>
              <a:ext cx="1377463" cy="1563973"/>
              <a:chOff x="5192070" y="2704442"/>
              <a:chExt cx="1377463" cy="1563973"/>
            </a:xfrm>
          </p:grpSpPr>
          <p:cxnSp>
            <p:nvCxnSpPr>
              <p:cNvPr id="334" name="Straight Arrow Connector 141">
                <a:extLst>
                  <a:ext uri="{FF2B5EF4-FFF2-40B4-BE49-F238E27FC236}">
                    <a16:creationId xmlns:a16="http://schemas.microsoft.com/office/drawing/2014/main" id="{9C382935-12DF-734C-BA29-C6BF84F50C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7127" y="3232421"/>
                <a:ext cx="292764" cy="136328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Arrow Connector 141">
                <a:extLst>
                  <a:ext uri="{FF2B5EF4-FFF2-40B4-BE49-F238E27FC236}">
                    <a16:creationId xmlns:a16="http://schemas.microsoft.com/office/drawing/2014/main" id="{EC5C2719-E40D-CC41-8C14-A04F4C949B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27753" y="4066428"/>
                <a:ext cx="276599" cy="155413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Arrow Connector 141">
                <a:extLst>
                  <a:ext uri="{FF2B5EF4-FFF2-40B4-BE49-F238E27FC236}">
                    <a16:creationId xmlns:a16="http://schemas.microsoft.com/office/drawing/2014/main" id="{7C3A86EB-3BBE-2846-8F38-55D316EEF7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0712" y="4096169"/>
                <a:ext cx="283779" cy="172246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Arrow Connector 141">
                <a:extLst>
                  <a:ext uri="{FF2B5EF4-FFF2-40B4-BE49-F238E27FC236}">
                    <a16:creationId xmlns:a16="http://schemas.microsoft.com/office/drawing/2014/main" id="{9CC17D6D-1EE1-084A-A8FD-A0B5770463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2070" y="3361477"/>
                <a:ext cx="0" cy="321223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Arrow Connector 141">
                <a:extLst>
                  <a:ext uri="{FF2B5EF4-FFF2-40B4-BE49-F238E27FC236}">
                    <a16:creationId xmlns:a16="http://schemas.microsoft.com/office/drawing/2014/main" id="{EF31174C-C680-AF4E-AB1B-080859CBAE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24653" y="2704442"/>
                <a:ext cx="319838" cy="205568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Arrow Connector 141">
                <a:extLst>
                  <a:ext uri="{FF2B5EF4-FFF2-40B4-BE49-F238E27FC236}">
                    <a16:creationId xmlns:a16="http://schemas.microsoft.com/office/drawing/2014/main" id="{6F96BA21-B5B6-3C41-A9AE-B71CDF4530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7201" y="2704442"/>
                <a:ext cx="293026" cy="205568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Arrow Connector 141">
                <a:extLst>
                  <a:ext uri="{FF2B5EF4-FFF2-40B4-BE49-F238E27FC236}">
                    <a16:creationId xmlns:a16="http://schemas.microsoft.com/office/drawing/2014/main" id="{E63BE11B-3530-3243-9A54-B068A4DD18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9291" y="3361477"/>
                <a:ext cx="242" cy="333377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Arrow Connector 141">
                <a:extLst>
                  <a:ext uri="{FF2B5EF4-FFF2-40B4-BE49-F238E27FC236}">
                    <a16:creationId xmlns:a16="http://schemas.microsoft.com/office/drawing/2014/main" id="{0FFB2A62-000C-4B4D-BF75-36104D1FED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37086" y="3670987"/>
                <a:ext cx="282457" cy="195490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Arrow Connector 141">
                <a:extLst>
                  <a:ext uri="{FF2B5EF4-FFF2-40B4-BE49-F238E27FC236}">
                    <a16:creationId xmlns:a16="http://schemas.microsoft.com/office/drawing/2014/main" id="{3C5A3D33-74FF-F841-AFE5-97662AFF79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4173" y="3342326"/>
                <a:ext cx="427314" cy="732140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Arrow Connector 141">
                <a:extLst>
                  <a:ext uri="{FF2B5EF4-FFF2-40B4-BE49-F238E27FC236}">
                    <a16:creationId xmlns:a16="http://schemas.microsoft.com/office/drawing/2014/main" id="{54467675-CA97-4746-A9F6-808B3FC09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8425" y="3115122"/>
                <a:ext cx="884753" cy="0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Arrow Connector 141">
                <a:extLst>
                  <a:ext uri="{FF2B5EF4-FFF2-40B4-BE49-F238E27FC236}">
                    <a16:creationId xmlns:a16="http://schemas.microsoft.com/office/drawing/2014/main" id="{3D92CBE1-B49D-5E48-A273-3505EDD146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99877" y="3318309"/>
                <a:ext cx="451166" cy="768046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Arrow Connector 141">
                <a:extLst>
                  <a:ext uri="{FF2B5EF4-FFF2-40B4-BE49-F238E27FC236}">
                    <a16:creationId xmlns:a16="http://schemas.microsoft.com/office/drawing/2014/main" id="{36A975D9-C7C5-1C4F-804C-FC73BF8C8F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0287" y="2895248"/>
                <a:ext cx="386461" cy="845188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Arrow Connector 141">
                <a:extLst>
                  <a:ext uri="{FF2B5EF4-FFF2-40B4-BE49-F238E27FC236}">
                    <a16:creationId xmlns:a16="http://schemas.microsoft.com/office/drawing/2014/main" id="{932F4798-479E-B74F-8D68-9AF962255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8491" y="3653174"/>
                <a:ext cx="292196" cy="164094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Arrow Connector 141">
                <a:extLst>
                  <a:ext uri="{FF2B5EF4-FFF2-40B4-BE49-F238E27FC236}">
                    <a16:creationId xmlns:a16="http://schemas.microsoft.com/office/drawing/2014/main" id="{F0B216D7-389E-6549-944A-0E4212FCC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0846" y="2950797"/>
                <a:ext cx="0" cy="289277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Arrow Connector 141">
                <a:extLst>
                  <a:ext uri="{FF2B5EF4-FFF2-40B4-BE49-F238E27FC236}">
                    <a16:creationId xmlns:a16="http://schemas.microsoft.com/office/drawing/2014/main" id="{F2433FA7-5C81-4C4A-B5DA-C63B49198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0846" y="3721838"/>
                <a:ext cx="0" cy="289277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6" name="Oval 365">
            <a:extLst>
              <a:ext uri="{FF2B5EF4-FFF2-40B4-BE49-F238E27FC236}">
                <a16:creationId xmlns:a16="http://schemas.microsoft.com/office/drawing/2014/main" id="{5B4A6957-3D72-5F4C-8472-37011644192E}"/>
              </a:ext>
            </a:extLst>
          </p:cNvPr>
          <p:cNvSpPr>
            <a:spLocks noChangeAspect="1"/>
          </p:cNvSpPr>
          <p:nvPr/>
        </p:nvSpPr>
        <p:spPr>
          <a:xfrm>
            <a:off x="4434874" y="2134075"/>
            <a:ext cx="3012126" cy="2775018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solidFill>
              <a:srgbClr val="1C47E5"/>
            </a:solidFill>
          </a:ln>
          <a:effectLst>
            <a:outerShdw blurRad="63500" algn="ctr" rotWithShape="0">
              <a:srgbClr val="1C47E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verpass Light" pitchFamily="2" charset="77"/>
            </a:endParaRPr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17F06071-A18E-B045-8D1C-0361D9064388}"/>
              </a:ext>
            </a:extLst>
          </p:cNvPr>
          <p:cNvSpPr>
            <a:spLocks noChangeAspect="1"/>
          </p:cNvSpPr>
          <p:nvPr/>
        </p:nvSpPr>
        <p:spPr>
          <a:xfrm rot="16200000">
            <a:off x="7508901" y="4716545"/>
            <a:ext cx="957871" cy="197087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solidFill>
              <a:srgbClr val="1C47E5"/>
            </a:solidFill>
          </a:ln>
          <a:effectLst>
            <a:outerShdw blurRad="63500" algn="ctr" rotWithShape="0">
              <a:srgbClr val="1C47E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verpass Light" pitchFamily="2" charset="77"/>
            </a:endParaRPr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A983483A-6E33-994F-9EB7-2009729F3F61}"/>
              </a:ext>
            </a:extLst>
          </p:cNvPr>
          <p:cNvSpPr>
            <a:spLocks noChangeAspect="1"/>
          </p:cNvSpPr>
          <p:nvPr/>
        </p:nvSpPr>
        <p:spPr>
          <a:xfrm rot="20577723">
            <a:off x="469127" y="4239246"/>
            <a:ext cx="957871" cy="197087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solidFill>
              <a:srgbClr val="1C47E5"/>
            </a:solidFill>
          </a:ln>
          <a:effectLst>
            <a:outerShdw blurRad="63500" algn="ctr" rotWithShape="0">
              <a:srgbClr val="1C47E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verpass Light" pitchFamily="2" charset="77"/>
            </a:endParaRPr>
          </a:p>
        </p:txBody>
      </p:sp>
      <p:sp>
        <p:nvSpPr>
          <p:cNvPr id="369" name="Google Shape;280;p32">
            <a:extLst>
              <a:ext uri="{FF2B5EF4-FFF2-40B4-BE49-F238E27FC236}">
                <a16:creationId xmlns:a16="http://schemas.microsoft.com/office/drawing/2014/main" id="{BCCAE8E5-B69C-154F-B9A5-1143D8451C90}"/>
              </a:ext>
            </a:extLst>
          </p:cNvPr>
          <p:cNvSpPr txBox="1"/>
          <p:nvPr/>
        </p:nvSpPr>
        <p:spPr>
          <a:xfrm>
            <a:off x="2299585" y="3920019"/>
            <a:ext cx="763598" cy="184666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portal</a:t>
            </a:r>
            <a:r>
              <a:rPr lang="de-DE" sz="1200" b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for</a:t>
            </a:r>
            <a:endParaRPr sz="1200" b="1">
              <a:solidFill>
                <a:schemeClr val="tx1"/>
              </a:solidFill>
              <a:latin typeface="Overpass Heavy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280;p32">
            <a:extLst>
              <a:ext uri="{FF2B5EF4-FFF2-40B4-BE49-F238E27FC236}">
                <a16:creationId xmlns:a16="http://schemas.microsoft.com/office/drawing/2014/main" id="{0C0624EA-4F91-FC44-952A-81C610ACE86E}"/>
              </a:ext>
            </a:extLst>
          </p:cNvPr>
          <p:cNvSpPr txBox="1"/>
          <p:nvPr/>
        </p:nvSpPr>
        <p:spPr>
          <a:xfrm>
            <a:off x="2201802" y="4131358"/>
            <a:ext cx="861381" cy="184666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space</a:t>
            </a:r>
            <a:r>
              <a:rPr lang="de-DE" sz="1200" b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 A+B</a:t>
            </a:r>
            <a:endParaRPr sz="1200" b="1">
              <a:solidFill>
                <a:schemeClr val="tx1"/>
              </a:solidFill>
              <a:latin typeface="Overpass Heavy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280;p32">
            <a:extLst>
              <a:ext uri="{FF2B5EF4-FFF2-40B4-BE49-F238E27FC236}">
                <a16:creationId xmlns:a16="http://schemas.microsoft.com/office/drawing/2014/main" id="{54F89614-B008-F342-86D8-6FDB5B3977B9}"/>
              </a:ext>
            </a:extLst>
          </p:cNvPr>
          <p:cNvSpPr txBox="1"/>
          <p:nvPr/>
        </p:nvSpPr>
        <p:spPr>
          <a:xfrm>
            <a:off x="4474428" y="5660598"/>
            <a:ext cx="763598" cy="184666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portal</a:t>
            </a:r>
            <a:r>
              <a:rPr lang="de-DE" sz="1200" b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for</a:t>
            </a:r>
            <a:endParaRPr sz="1200" b="1">
              <a:solidFill>
                <a:schemeClr val="tx1"/>
              </a:solidFill>
              <a:latin typeface="Overpass Heavy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280;p32">
            <a:extLst>
              <a:ext uri="{FF2B5EF4-FFF2-40B4-BE49-F238E27FC236}">
                <a16:creationId xmlns:a16="http://schemas.microsoft.com/office/drawing/2014/main" id="{05C5CE55-CD74-EC4C-9C39-A244EE357112}"/>
              </a:ext>
            </a:extLst>
          </p:cNvPr>
          <p:cNvSpPr txBox="1"/>
          <p:nvPr/>
        </p:nvSpPr>
        <p:spPr>
          <a:xfrm>
            <a:off x="4182682" y="5871937"/>
            <a:ext cx="1055344" cy="184666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space</a:t>
            </a:r>
            <a:r>
              <a:rPr lang="de-DE" sz="1200" b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 A+B+C</a:t>
            </a:r>
            <a:endParaRPr sz="1200" b="1">
              <a:solidFill>
                <a:schemeClr val="tx1"/>
              </a:solidFill>
              <a:latin typeface="Overpass Heavy" pitchFamily="2" charset="77"/>
              <a:ea typeface="Calibri"/>
              <a:cs typeface="Calibri"/>
              <a:sym typeface="Calibri"/>
            </a:endParaRPr>
          </a:p>
        </p:txBody>
      </p:sp>
      <p:pic>
        <p:nvPicPr>
          <p:cNvPr id="373" name="Graphic 11" descr="Browserfenster mit einfarbiger Füllung">
            <a:extLst>
              <a:ext uri="{FF2B5EF4-FFF2-40B4-BE49-F238E27FC236}">
                <a16:creationId xmlns:a16="http://schemas.microsoft.com/office/drawing/2014/main" id="{42AD5EB6-8E3C-3C4D-B572-D6E7ED67B75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334883" y="899542"/>
            <a:ext cx="414811" cy="414811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pic>
        <p:nvPicPr>
          <p:cNvPr id="374" name="Graphic 12" descr="Server Silhouette">
            <a:extLst>
              <a:ext uri="{FF2B5EF4-FFF2-40B4-BE49-F238E27FC236}">
                <a16:creationId xmlns:a16="http://schemas.microsoft.com/office/drawing/2014/main" id="{C7FA8A4E-57EE-0C44-8F4C-DD4C18C00C6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871834" y="3251113"/>
            <a:ext cx="450136" cy="450136"/>
          </a:xfrm>
          <a:prstGeom prst="rect">
            <a:avLst/>
          </a:prstGeom>
        </p:spPr>
      </p:pic>
      <p:pic>
        <p:nvPicPr>
          <p:cNvPr id="375" name="Graphic 12" descr="Server Silhouette">
            <a:extLst>
              <a:ext uri="{FF2B5EF4-FFF2-40B4-BE49-F238E27FC236}">
                <a16:creationId xmlns:a16="http://schemas.microsoft.com/office/drawing/2014/main" id="{27339250-7496-7447-BE1B-DF726891629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496915" y="3426902"/>
            <a:ext cx="450136" cy="450136"/>
          </a:xfrm>
          <a:prstGeom prst="rect">
            <a:avLst/>
          </a:prstGeom>
        </p:spPr>
      </p:pic>
      <p:pic>
        <p:nvPicPr>
          <p:cNvPr id="376" name="Graphic 12" descr="Server Silhouette">
            <a:extLst>
              <a:ext uri="{FF2B5EF4-FFF2-40B4-BE49-F238E27FC236}">
                <a16:creationId xmlns:a16="http://schemas.microsoft.com/office/drawing/2014/main" id="{814E2135-AF67-CE4B-82E0-73C8DA6BCF2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122358" y="521231"/>
            <a:ext cx="450136" cy="450136"/>
          </a:xfrm>
          <a:prstGeom prst="rect">
            <a:avLst/>
          </a:prstGeom>
        </p:spPr>
      </p:pic>
      <p:pic>
        <p:nvPicPr>
          <p:cNvPr id="377" name="Graphic 12" descr="Server Silhouette">
            <a:extLst>
              <a:ext uri="{FF2B5EF4-FFF2-40B4-BE49-F238E27FC236}">
                <a16:creationId xmlns:a16="http://schemas.microsoft.com/office/drawing/2014/main" id="{A0EF0D1A-412C-544C-AB9B-CACBF40F868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427492" y="4917286"/>
            <a:ext cx="403200" cy="403200"/>
          </a:xfrm>
          <a:prstGeom prst="rect">
            <a:avLst/>
          </a:prstGeom>
        </p:spPr>
      </p:pic>
      <p:pic>
        <p:nvPicPr>
          <p:cNvPr id="378" name="Graphic 12" descr="Server Silhouette">
            <a:extLst>
              <a:ext uri="{FF2B5EF4-FFF2-40B4-BE49-F238E27FC236}">
                <a16:creationId xmlns:a16="http://schemas.microsoft.com/office/drawing/2014/main" id="{634E8EF2-073D-CF43-B9E6-324EC50F93A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113146" y="5245832"/>
            <a:ext cx="403200" cy="403200"/>
          </a:xfrm>
          <a:prstGeom prst="rect">
            <a:avLst/>
          </a:prstGeom>
        </p:spPr>
      </p:pic>
      <p:sp>
        <p:nvSpPr>
          <p:cNvPr id="380" name="TextBox 165">
            <a:extLst>
              <a:ext uri="{FF2B5EF4-FFF2-40B4-BE49-F238E27FC236}">
                <a16:creationId xmlns:a16="http://schemas.microsoft.com/office/drawing/2014/main" id="{F813D529-056A-9D46-A3A7-4163E5AEA845}"/>
              </a:ext>
            </a:extLst>
          </p:cNvPr>
          <p:cNvSpPr txBox="1"/>
          <p:nvPr/>
        </p:nvSpPr>
        <p:spPr>
          <a:xfrm>
            <a:off x="918290" y="5014288"/>
            <a:ext cx="386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1C47E5"/>
                </a:solidFill>
                <a:latin typeface="Overpass Heavy" pitchFamily="2" charset="77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381" name="TextBox 166">
            <a:extLst>
              <a:ext uri="{FF2B5EF4-FFF2-40B4-BE49-F238E27FC236}">
                <a16:creationId xmlns:a16="http://schemas.microsoft.com/office/drawing/2014/main" id="{BDA23112-8B54-3A49-A47D-4313DB203C43}"/>
              </a:ext>
            </a:extLst>
          </p:cNvPr>
          <p:cNvSpPr txBox="1"/>
          <p:nvPr/>
        </p:nvSpPr>
        <p:spPr>
          <a:xfrm>
            <a:off x="5568128" y="4499662"/>
            <a:ext cx="386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1C47E5"/>
                </a:solidFill>
                <a:latin typeface="Overpass Heavy" pitchFamily="2" charset="77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383" name="TextBox 167">
            <a:extLst>
              <a:ext uri="{FF2B5EF4-FFF2-40B4-BE49-F238E27FC236}">
                <a16:creationId xmlns:a16="http://schemas.microsoft.com/office/drawing/2014/main" id="{DFEC6751-EA90-4B4D-8D8B-94849CB87BFD}"/>
              </a:ext>
            </a:extLst>
          </p:cNvPr>
          <p:cNvSpPr txBox="1"/>
          <p:nvPr/>
        </p:nvSpPr>
        <p:spPr>
          <a:xfrm>
            <a:off x="7807840" y="5705887"/>
            <a:ext cx="386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1C47E5"/>
                </a:solidFill>
                <a:latin typeface="Overpass Heavy" pitchFamily="2" charset="77"/>
                <a:cs typeface="Segoe UI" panose="020B0502040204020203" pitchFamily="34" charset="0"/>
              </a:rPr>
              <a:t>C</a:t>
            </a:r>
          </a:p>
        </p:txBody>
      </p:sp>
      <p:pic>
        <p:nvPicPr>
          <p:cNvPr id="384" name="Grafik 24" descr="Benutzer Silhouette">
            <a:extLst>
              <a:ext uri="{FF2B5EF4-FFF2-40B4-BE49-F238E27FC236}">
                <a16:creationId xmlns:a16="http://schemas.microsoft.com/office/drawing/2014/main" id="{36F7CB60-CD0A-7B4B-ABEF-63423FC2F62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61463" y="1708724"/>
            <a:ext cx="403479" cy="403479"/>
          </a:xfrm>
          <a:prstGeom prst="rect">
            <a:avLst/>
          </a:prstGeom>
        </p:spPr>
      </p:pic>
      <p:pic>
        <p:nvPicPr>
          <p:cNvPr id="385" name="Grafik 24" descr="Benutzer Silhouette">
            <a:extLst>
              <a:ext uri="{FF2B5EF4-FFF2-40B4-BE49-F238E27FC236}">
                <a16:creationId xmlns:a16="http://schemas.microsoft.com/office/drawing/2014/main" id="{CD206910-8886-A544-B2D2-7E1D32E22E3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15342" y="3295617"/>
            <a:ext cx="403479" cy="403479"/>
          </a:xfrm>
          <a:prstGeom prst="rect">
            <a:avLst/>
          </a:prstGeom>
        </p:spPr>
      </p:pic>
      <p:pic>
        <p:nvPicPr>
          <p:cNvPr id="386" name="Grafik 24" descr="Benutzer Silhouette">
            <a:extLst>
              <a:ext uri="{FF2B5EF4-FFF2-40B4-BE49-F238E27FC236}">
                <a16:creationId xmlns:a16="http://schemas.microsoft.com/office/drawing/2014/main" id="{9E554197-E21A-6440-8F5F-59E7C6CBEBE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27759" y="2359490"/>
            <a:ext cx="403479" cy="403479"/>
          </a:xfrm>
          <a:prstGeom prst="rect">
            <a:avLst/>
          </a:prstGeom>
        </p:spPr>
      </p:pic>
      <p:pic>
        <p:nvPicPr>
          <p:cNvPr id="387" name="Grafik 24" descr="Benutzer Silhouette">
            <a:extLst>
              <a:ext uri="{FF2B5EF4-FFF2-40B4-BE49-F238E27FC236}">
                <a16:creationId xmlns:a16="http://schemas.microsoft.com/office/drawing/2014/main" id="{9C64E4AF-1AA4-8543-94B3-34D8841A6C8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07678" y="4151232"/>
            <a:ext cx="403479" cy="403479"/>
          </a:xfrm>
          <a:prstGeom prst="rect">
            <a:avLst/>
          </a:prstGeom>
        </p:spPr>
      </p:pic>
      <p:pic>
        <p:nvPicPr>
          <p:cNvPr id="388" name="Grafik 24" descr="Benutzer Silhouette">
            <a:extLst>
              <a:ext uri="{FF2B5EF4-FFF2-40B4-BE49-F238E27FC236}">
                <a16:creationId xmlns:a16="http://schemas.microsoft.com/office/drawing/2014/main" id="{74FFCF00-4D93-FD4F-B3E9-04D71807BD8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56749" y="2988043"/>
            <a:ext cx="403479" cy="403479"/>
          </a:xfrm>
          <a:prstGeom prst="rect">
            <a:avLst/>
          </a:prstGeom>
        </p:spPr>
      </p:pic>
      <p:pic>
        <p:nvPicPr>
          <p:cNvPr id="389" name="Grafik 24" descr="Benutzer Silhouette">
            <a:extLst>
              <a:ext uri="{FF2B5EF4-FFF2-40B4-BE49-F238E27FC236}">
                <a16:creationId xmlns:a16="http://schemas.microsoft.com/office/drawing/2014/main" id="{58D011E6-1AC5-2747-8FA2-750F004DDFD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9425" y="2392955"/>
            <a:ext cx="403479" cy="403479"/>
          </a:xfrm>
          <a:prstGeom prst="rect">
            <a:avLst/>
          </a:prstGeom>
        </p:spPr>
      </p:pic>
      <p:pic>
        <p:nvPicPr>
          <p:cNvPr id="390" name="Grafik 24" descr="Benutzer Silhouette">
            <a:extLst>
              <a:ext uri="{FF2B5EF4-FFF2-40B4-BE49-F238E27FC236}">
                <a16:creationId xmlns:a16="http://schemas.microsoft.com/office/drawing/2014/main" id="{D1CC239B-9216-B448-A905-7D74B0C13DB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9847" y="3476181"/>
            <a:ext cx="403479" cy="403479"/>
          </a:xfrm>
          <a:prstGeom prst="rect">
            <a:avLst/>
          </a:prstGeom>
        </p:spPr>
      </p:pic>
      <p:pic>
        <p:nvPicPr>
          <p:cNvPr id="391" name="Grafik 24" descr="Benutzer Silhouette">
            <a:extLst>
              <a:ext uri="{FF2B5EF4-FFF2-40B4-BE49-F238E27FC236}">
                <a16:creationId xmlns:a16="http://schemas.microsoft.com/office/drawing/2014/main" id="{2F43A7D1-FF62-904E-B180-5B69075CB63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42794" y="4120798"/>
            <a:ext cx="403479" cy="403479"/>
          </a:xfrm>
          <a:prstGeom prst="rect">
            <a:avLst/>
          </a:prstGeom>
        </p:spPr>
      </p:pic>
      <p:pic>
        <p:nvPicPr>
          <p:cNvPr id="392" name="Grafik 24" descr="Benutzer Silhouette">
            <a:extLst>
              <a:ext uri="{FF2B5EF4-FFF2-40B4-BE49-F238E27FC236}">
                <a16:creationId xmlns:a16="http://schemas.microsoft.com/office/drawing/2014/main" id="{DDFD8E57-1BBF-E440-B1D9-E99BB311DE0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95445" y="4435681"/>
            <a:ext cx="403479" cy="403479"/>
          </a:xfrm>
          <a:prstGeom prst="rect">
            <a:avLst/>
          </a:prstGeom>
        </p:spPr>
      </p:pic>
      <p:pic>
        <p:nvPicPr>
          <p:cNvPr id="393" name="Grafik 24" descr="Benutzer Silhouette">
            <a:extLst>
              <a:ext uri="{FF2B5EF4-FFF2-40B4-BE49-F238E27FC236}">
                <a16:creationId xmlns:a16="http://schemas.microsoft.com/office/drawing/2014/main" id="{8C14E246-5A71-564E-B68C-0C6349C3C8C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3351" y="815274"/>
            <a:ext cx="403479" cy="403479"/>
          </a:xfrm>
          <a:prstGeom prst="rect">
            <a:avLst/>
          </a:prstGeom>
        </p:spPr>
      </p:pic>
      <p:pic>
        <p:nvPicPr>
          <p:cNvPr id="394" name="Grafik 24" descr="Benutzer Silhouette">
            <a:extLst>
              <a:ext uri="{FF2B5EF4-FFF2-40B4-BE49-F238E27FC236}">
                <a16:creationId xmlns:a16="http://schemas.microsoft.com/office/drawing/2014/main" id="{95D7F176-A0C0-E64F-9A8D-B1158CC1626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02569" y="2249495"/>
            <a:ext cx="403479" cy="403479"/>
          </a:xfrm>
          <a:prstGeom prst="rect">
            <a:avLst/>
          </a:prstGeom>
        </p:spPr>
      </p:pic>
      <p:pic>
        <p:nvPicPr>
          <p:cNvPr id="395" name="Grafik 24" descr="Benutzer Silhouette">
            <a:extLst>
              <a:ext uri="{FF2B5EF4-FFF2-40B4-BE49-F238E27FC236}">
                <a16:creationId xmlns:a16="http://schemas.microsoft.com/office/drawing/2014/main" id="{A432169A-C766-6145-80A5-D1B48F68CC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98062" y="5052918"/>
            <a:ext cx="403479" cy="403479"/>
          </a:xfrm>
          <a:prstGeom prst="rect">
            <a:avLst/>
          </a:prstGeom>
        </p:spPr>
      </p:pic>
      <p:pic>
        <p:nvPicPr>
          <p:cNvPr id="396" name="Grafik 24" descr="Benutzer Silhouette">
            <a:extLst>
              <a:ext uri="{FF2B5EF4-FFF2-40B4-BE49-F238E27FC236}">
                <a16:creationId xmlns:a16="http://schemas.microsoft.com/office/drawing/2014/main" id="{4B872612-10B5-6846-917B-01D3DF85C5F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0515" y="5162110"/>
            <a:ext cx="403479" cy="403479"/>
          </a:xfrm>
          <a:prstGeom prst="rect">
            <a:avLst/>
          </a:prstGeom>
        </p:spPr>
      </p:pic>
      <p:pic>
        <p:nvPicPr>
          <p:cNvPr id="397" name="Grafik 24" descr="Benutzer Silhouette">
            <a:extLst>
              <a:ext uri="{FF2B5EF4-FFF2-40B4-BE49-F238E27FC236}">
                <a16:creationId xmlns:a16="http://schemas.microsoft.com/office/drawing/2014/main" id="{39F87F91-7C6F-1941-8EF1-5765F6DA63F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14715" y="4188193"/>
            <a:ext cx="403479" cy="403479"/>
          </a:xfrm>
          <a:prstGeom prst="rect">
            <a:avLst/>
          </a:prstGeom>
        </p:spPr>
      </p:pic>
      <p:pic>
        <p:nvPicPr>
          <p:cNvPr id="398" name="Grafik 24" descr="Benutzer Silhouette">
            <a:extLst>
              <a:ext uri="{FF2B5EF4-FFF2-40B4-BE49-F238E27FC236}">
                <a16:creationId xmlns:a16="http://schemas.microsoft.com/office/drawing/2014/main" id="{FCF13A1E-D523-F440-845B-2BB2BD03E7B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5296" y="2688045"/>
            <a:ext cx="403479" cy="403479"/>
          </a:xfrm>
          <a:prstGeom prst="rect">
            <a:avLst/>
          </a:prstGeom>
        </p:spPr>
      </p:pic>
      <p:pic>
        <p:nvPicPr>
          <p:cNvPr id="399" name="Grafik 24" descr="Benutzer Silhouette">
            <a:extLst>
              <a:ext uri="{FF2B5EF4-FFF2-40B4-BE49-F238E27FC236}">
                <a16:creationId xmlns:a16="http://schemas.microsoft.com/office/drawing/2014/main" id="{023D76EB-CFBD-6C4F-9378-FCED793FE94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28074" y="1815018"/>
            <a:ext cx="403479" cy="403479"/>
          </a:xfrm>
          <a:prstGeom prst="rect">
            <a:avLst/>
          </a:prstGeom>
        </p:spPr>
      </p:pic>
      <p:pic>
        <p:nvPicPr>
          <p:cNvPr id="400" name="Grafik 23" descr="Benutzer mit einfarbiger Füllung">
            <a:extLst>
              <a:ext uri="{FF2B5EF4-FFF2-40B4-BE49-F238E27FC236}">
                <a16:creationId xmlns:a16="http://schemas.microsoft.com/office/drawing/2014/main" id="{8ECA1D1F-2B91-1D46-92C3-6868AC7FB5C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45430" y="861588"/>
            <a:ext cx="403479" cy="403479"/>
          </a:xfrm>
          <a:prstGeom prst="rect">
            <a:avLst/>
          </a:prstGeom>
        </p:spPr>
      </p:pic>
      <p:sp>
        <p:nvSpPr>
          <p:cNvPr id="401" name="TextBox 217">
            <a:extLst>
              <a:ext uri="{FF2B5EF4-FFF2-40B4-BE49-F238E27FC236}">
                <a16:creationId xmlns:a16="http://schemas.microsoft.com/office/drawing/2014/main" id="{DDD61E62-D4D2-BE4A-934F-E120C9E7AF5F}"/>
              </a:ext>
            </a:extLst>
          </p:cNvPr>
          <p:cNvSpPr txBox="1"/>
          <p:nvPr/>
        </p:nvSpPr>
        <p:spPr>
          <a:xfrm>
            <a:off x="10325832" y="4216299"/>
            <a:ext cx="8581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federator+CSP</a:t>
            </a:r>
            <a:endParaRPr lang="en-US" sz="1200">
              <a:solidFill>
                <a:schemeClr val="bg1"/>
              </a:solidFill>
              <a:latin typeface="Overpass Light" pitchFamily="2" charset="77"/>
              <a:cs typeface="Segoe UI" panose="020B0502040204020203" pitchFamily="34" charset="0"/>
            </a:endParaRPr>
          </a:p>
        </p:txBody>
      </p:sp>
      <p:pic>
        <p:nvPicPr>
          <p:cNvPr id="402" name="Grafik 23" descr="Benutzer mit einfarbiger Füllung">
            <a:extLst>
              <a:ext uri="{FF2B5EF4-FFF2-40B4-BE49-F238E27FC236}">
                <a16:creationId xmlns:a16="http://schemas.microsoft.com/office/drawing/2014/main" id="{02DD9BF1-EB89-2F40-84C8-75A443CEEF3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64919" y="4228523"/>
            <a:ext cx="403479" cy="403479"/>
          </a:xfrm>
          <a:prstGeom prst="rect">
            <a:avLst/>
          </a:prstGeom>
        </p:spPr>
      </p:pic>
      <p:pic>
        <p:nvPicPr>
          <p:cNvPr id="403" name="Grafik 23" descr="Benutzer mit einfarbiger Füllung">
            <a:extLst>
              <a:ext uri="{FF2B5EF4-FFF2-40B4-BE49-F238E27FC236}">
                <a16:creationId xmlns:a16="http://schemas.microsoft.com/office/drawing/2014/main" id="{9F212004-839E-F04C-8FAA-908B9B0E68AA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07195" y="1153575"/>
            <a:ext cx="403479" cy="403479"/>
          </a:xfrm>
          <a:prstGeom prst="rect">
            <a:avLst/>
          </a:prstGeom>
        </p:spPr>
      </p:pic>
      <p:pic>
        <p:nvPicPr>
          <p:cNvPr id="404" name="Grafik 25" descr="Benutzer mit einfarbiger Füllung">
            <a:extLst>
              <a:ext uri="{FF2B5EF4-FFF2-40B4-BE49-F238E27FC236}">
                <a16:creationId xmlns:a16="http://schemas.microsoft.com/office/drawing/2014/main" id="{DAD8B74B-C894-8041-81E6-FE6763F1DD7E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62189" y="1183534"/>
            <a:ext cx="403479" cy="403479"/>
          </a:xfrm>
          <a:prstGeom prst="rect">
            <a:avLst/>
          </a:prstGeom>
        </p:spPr>
      </p:pic>
      <p:pic>
        <p:nvPicPr>
          <p:cNvPr id="405" name="Grafik 23" descr="Benutzer mit einfarbiger Füllung">
            <a:extLst>
              <a:ext uri="{FF2B5EF4-FFF2-40B4-BE49-F238E27FC236}">
                <a16:creationId xmlns:a16="http://schemas.microsoft.com/office/drawing/2014/main" id="{359DF14D-E373-CC4F-BD61-0BEA0CBCA4F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79754" y="3401613"/>
            <a:ext cx="403479" cy="403479"/>
          </a:xfrm>
          <a:prstGeom prst="rect">
            <a:avLst/>
          </a:prstGeom>
        </p:spPr>
      </p:pic>
      <p:pic>
        <p:nvPicPr>
          <p:cNvPr id="406" name="Grafik 25" descr="Benutzer mit einfarbiger Füllung">
            <a:extLst>
              <a:ext uri="{FF2B5EF4-FFF2-40B4-BE49-F238E27FC236}">
                <a16:creationId xmlns:a16="http://schemas.microsoft.com/office/drawing/2014/main" id="{6D43A1CD-A206-214A-890A-5C0FE908E74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20788" y="3431572"/>
            <a:ext cx="403479" cy="403479"/>
          </a:xfrm>
          <a:prstGeom prst="rect">
            <a:avLst/>
          </a:prstGeom>
        </p:spPr>
      </p:pic>
      <p:grpSp>
        <p:nvGrpSpPr>
          <p:cNvPr id="407" name="Gruppieren 406">
            <a:extLst>
              <a:ext uri="{FF2B5EF4-FFF2-40B4-BE49-F238E27FC236}">
                <a16:creationId xmlns:a16="http://schemas.microsoft.com/office/drawing/2014/main" id="{7740583B-B2B9-4B4A-BC80-513B4B32813F}"/>
              </a:ext>
            </a:extLst>
          </p:cNvPr>
          <p:cNvGrpSpPr/>
          <p:nvPr/>
        </p:nvGrpSpPr>
        <p:grpSpPr>
          <a:xfrm>
            <a:off x="1070598" y="3031114"/>
            <a:ext cx="551493" cy="433438"/>
            <a:chOff x="1092804" y="3210057"/>
            <a:chExt cx="551493" cy="433438"/>
          </a:xfrm>
        </p:grpSpPr>
        <p:pic>
          <p:nvPicPr>
            <p:cNvPr id="408" name="Grafik 23" descr="Benutzer mit einfarbiger Füllung">
              <a:extLst>
                <a:ext uri="{FF2B5EF4-FFF2-40B4-BE49-F238E27FC236}">
                  <a16:creationId xmlns:a16="http://schemas.microsoft.com/office/drawing/2014/main" id="{6EDA5D76-B871-964B-98AF-407B5544A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2804" y="3210057"/>
              <a:ext cx="403479" cy="403479"/>
            </a:xfrm>
            <a:prstGeom prst="rect">
              <a:avLst/>
            </a:prstGeom>
          </p:spPr>
        </p:pic>
        <p:pic>
          <p:nvPicPr>
            <p:cNvPr id="409" name="Grafik 25" descr="Benutzer mit einfarbiger Füllung">
              <a:extLst>
                <a:ext uri="{FF2B5EF4-FFF2-40B4-BE49-F238E27FC236}">
                  <a16:creationId xmlns:a16="http://schemas.microsoft.com/office/drawing/2014/main" id="{4E9C5ACA-434D-AD41-85FE-2F013E561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40818" y="3240016"/>
              <a:ext cx="403479" cy="403479"/>
            </a:xfrm>
            <a:prstGeom prst="rect">
              <a:avLst/>
            </a:prstGeom>
          </p:spPr>
        </p:pic>
      </p:grpSp>
      <p:pic>
        <p:nvPicPr>
          <p:cNvPr id="410" name="Grafik 409" descr="Datenbank Silhouette">
            <a:extLst>
              <a:ext uri="{FF2B5EF4-FFF2-40B4-BE49-F238E27FC236}">
                <a16:creationId xmlns:a16="http://schemas.microsoft.com/office/drawing/2014/main" id="{322C48B3-42F6-604C-8100-42CEBC317716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6973802" y="916687"/>
            <a:ext cx="403200" cy="403200"/>
          </a:xfrm>
          <a:prstGeom prst="rect">
            <a:avLst/>
          </a:prstGeom>
        </p:spPr>
      </p:pic>
      <p:pic>
        <p:nvPicPr>
          <p:cNvPr id="411" name="Grafik 24" descr="Benutzer Silhouette">
            <a:extLst>
              <a:ext uri="{FF2B5EF4-FFF2-40B4-BE49-F238E27FC236}">
                <a16:creationId xmlns:a16="http://schemas.microsoft.com/office/drawing/2014/main" id="{C68DB493-63A2-874A-9F30-616FA2B72A6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77539" y="3440327"/>
            <a:ext cx="403479" cy="403479"/>
          </a:xfrm>
          <a:prstGeom prst="rect">
            <a:avLst/>
          </a:prstGeom>
        </p:spPr>
      </p:pic>
      <p:grpSp>
        <p:nvGrpSpPr>
          <p:cNvPr id="412" name="Gruppieren 411">
            <a:extLst>
              <a:ext uri="{FF2B5EF4-FFF2-40B4-BE49-F238E27FC236}">
                <a16:creationId xmlns:a16="http://schemas.microsoft.com/office/drawing/2014/main" id="{77FFBA3B-88BE-0341-BF9B-57B292D677DE}"/>
              </a:ext>
            </a:extLst>
          </p:cNvPr>
          <p:cNvGrpSpPr/>
          <p:nvPr/>
        </p:nvGrpSpPr>
        <p:grpSpPr>
          <a:xfrm>
            <a:off x="4415321" y="1171231"/>
            <a:ext cx="719274" cy="433438"/>
            <a:chOff x="4343552" y="1207211"/>
            <a:chExt cx="719274" cy="433438"/>
          </a:xfrm>
        </p:grpSpPr>
        <p:pic>
          <p:nvPicPr>
            <p:cNvPr id="413" name="Grafik 23" descr="Benutzer mit einfarbiger Füllung">
              <a:extLst>
                <a:ext uri="{FF2B5EF4-FFF2-40B4-BE49-F238E27FC236}">
                  <a16:creationId xmlns:a16="http://schemas.microsoft.com/office/drawing/2014/main" id="{FDDBDC33-C0BE-E141-B32C-BA0581C76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43552" y="1207211"/>
              <a:ext cx="403479" cy="403479"/>
            </a:xfrm>
            <a:prstGeom prst="rect">
              <a:avLst/>
            </a:prstGeom>
          </p:spPr>
        </p:pic>
        <p:pic>
          <p:nvPicPr>
            <p:cNvPr id="414" name="Grafik 25" descr="Benutzer mit einfarbiger Füllung">
              <a:extLst>
                <a:ext uri="{FF2B5EF4-FFF2-40B4-BE49-F238E27FC236}">
                  <a16:creationId xmlns:a16="http://schemas.microsoft.com/office/drawing/2014/main" id="{3C4E6113-0AEC-954B-A6A8-5B5FCF293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59347" y="1215430"/>
              <a:ext cx="403479" cy="403479"/>
            </a:xfrm>
            <a:prstGeom prst="rect">
              <a:avLst/>
            </a:prstGeom>
          </p:spPr>
        </p:pic>
        <p:pic>
          <p:nvPicPr>
            <p:cNvPr id="415" name="Grafik 25" descr="Benutzer mit einfarbiger Füllung">
              <a:extLst>
                <a:ext uri="{FF2B5EF4-FFF2-40B4-BE49-F238E27FC236}">
                  <a16:creationId xmlns:a16="http://schemas.microsoft.com/office/drawing/2014/main" id="{27349A0F-261F-F248-B2C5-D4980687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98546" y="1237170"/>
              <a:ext cx="403479" cy="403479"/>
            </a:xfrm>
            <a:prstGeom prst="rect">
              <a:avLst/>
            </a:prstGeom>
          </p:spPr>
        </p:pic>
      </p:grpSp>
      <p:sp>
        <p:nvSpPr>
          <p:cNvPr id="416" name="TextBox 219">
            <a:extLst>
              <a:ext uri="{FF2B5EF4-FFF2-40B4-BE49-F238E27FC236}">
                <a16:creationId xmlns:a16="http://schemas.microsoft.com/office/drawing/2014/main" id="{193119D6-D13B-0F47-918A-85340B01CEA8}"/>
              </a:ext>
            </a:extLst>
          </p:cNvPr>
          <p:cNvSpPr txBox="1"/>
          <p:nvPr/>
        </p:nvSpPr>
        <p:spPr>
          <a:xfrm>
            <a:off x="9831433" y="943899"/>
            <a:ext cx="9541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consumers</a:t>
            </a:r>
          </a:p>
        </p:txBody>
      </p:sp>
      <p:sp>
        <p:nvSpPr>
          <p:cNvPr id="417" name="TextBox 219">
            <a:extLst>
              <a:ext uri="{FF2B5EF4-FFF2-40B4-BE49-F238E27FC236}">
                <a16:creationId xmlns:a16="http://schemas.microsoft.com/office/drawing/2014/main" id="{D5510ECE-8D4D-0B41-9EBF-18D9E9B4871C}"/>
              </a:ext>
            </a:extLst>
          </p:cNvPr>
          <p:cNvSpPr txBox="1"/>
          <p:nvPr/>
        </p:nvSpPr>
        <p:spPr>
          <a:xfrm>
            <a:off x="4297905" y="922485"/>
            <a:ext cx="9541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consumers</a:t>
            </a:r>
          </a:p>
        </p:txBody>
      </p:sp>
      <p:sp>
        <p:nvSpPr>
          <p:cNvPr id="418" name="TextBox 217">
            <a:extLst>
              <a:ext uri="{FF2B5EF4-FFF2-40B4-BE49-F238E27FC236}">
                <a16:creationId xmlns:a16="http://schemas.microsoft.com/office/drawing/2014/main" id="{BB77657D-AA06-C044-9CCD-0E04033D2D5F}"/>
              </a:ext>
            </a:extLst>
          </p:cNvPr>
          <p:cNvSpPr txBox="1"/>
          <p:nvPr/>
        </p:nvSpPr>
        <p:spPr>
          <a:xfrm>
            <a:off x="8066043" y="595039"/>
            <a:ext cx="12811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service provider</a:t>
            </a:r>
            <a:br>
              <a:rPr lang="en-US" sz="12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</a:br>
            <a:r>
              <a:rPr lang="en-US" sz="12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+ federator</a:t>
            </a:r>
          </a:p>
        </p:txBody>
      </p:sp>
      <p:grpSp>
        <p:nvGrpSpPr>
          <p:cNvPr id="419" name="Gruppieren 418">
            <a:extLst>
              <a:ext uri="{FF2B5EF4-FFF2-40B4-BE49-F238E27FC236}">
                <a16:creationId xmlns:a16="http://schemas.microsoft.com/office/drawing/2014/main" id="{D83EB95D-D7D1-D942-BC91-71706BC55407}"/>
              </a:ext>
            </a:extLst>
          </p:cNvPr>
          <p:cNvGrpSpPr>
            <a:grpSpLocks noChangeAspect="1"/>
          </p:cNvGrpSpPr>
          <p:nvPr/>
        </p:nvGrpSpPr>
        <p:grpSpPr>
          <a:xfrm>
            <a:off x="7546687" y="531422"/>
            <a:ext cx="403479" cy="298076"/>
            <a:chOff x="486630" y="5701723"/>
            <a:chExt cx="497346" cy="367422"/>
          </a:xfrm>
        </p:grpSpPr>
        <p:sp>
          <p:nvSpPr>
            <p:cNvPr id="420" name="Rechteck 419">
              <a:extLst>
                <a:ext uri="{FF2B5EF4-FFF2-40B4-BE49-F238E27FC236}">
                  <a16:creationId xmlns:a16="http://schemas.microsoft.com/office/drawing/2014/main" id="{B3CFBC85-71D3-2247-95B4-D84F21CA052F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pic>
          <p:nvPicPr>
            <p:cNvPr id="421" name="Grafik 420" descr="Hammer mit einfarbiger Füllung">
              <a:extLst>
                <a:ext uri="{FF2B5EF4-FFF2-40B4-BE49-F238E27FC236}">
                  <a16:creationId xmlns:a16="http://schemas.microsoft.com/office/drawing/2014/main" id="{8E58D005-DB54-CD4B-95E6-3CF118CDD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422" name="Grafik 421" descr="Tools mit einfarbiger Füllung">
              <a:extLst>
                <a:ext uri="{FF2B5EF4-FFF2-40B4-BE49-F238E27FC236}">
                  <a16:creationId xmlns:a16="http://schemas.microsoft.com/office/drawing/2014/main" id="{76A289C7-782C-154E-9611-EF6944540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986698">
              <a:off x="486630" y="5701723"/>
              <a:ext cx="320392" cy="320391"/>
            </a:xfrm>
            <a:prstGeom prst="rect">
              <a:avLst/>
            </a:prstGeom>
          </p:spPr>
        </p:pic>
        <p:sp>
          <p:nvSpPr>
            <p:cNvPr id="423" name="Rechteck 422">
              <a:extLst>
                <a:ext uri="{FF2B5EF4-FFF2-40B4-BE49-F238E27FC236}">
                  <a16:creationId xmlns:a16="http://schemas.microsoft.com/office/drawing/2014/main" id="{50BDAC67-EC23-194E-83DF-0191D5C65A98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sp>
          <p:nvSpPr>
            <p:cNvPr id="424" name="Rechteck 423">
              <a:extLst>
                <a:ext uri="{FF2B5EF4-FFF2-40B4-BE49-F238E27FC236}">
                  <a16:creationId xmlns:a16="http://schemas.microsoft.com/office/drawing/2014/main" id="{122C3DD3-0626-E84A-9A0F-191F83D3222B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</p:grpSp>
      <p:grpSp>
        <p:nvGrpSpPr>
          <p:cNvPr id="425" name="Gruppieren 424">
            <a:extLst>
              <a:ext uri="{FF2B5EF4-FFF2-40B4-BE49-F238E27FC236}">
                <a16:creationId xmlns:a16="http://schemas.microsoft.com/office/drawing/2014/main" id="{6A6963CA-B93E-324E-9766-D5918FDB967A}"/>
              </a:ext>
            </a:extLst>
          </p:cNvPr>
          <p:cNvGrpSpPr>
            <a:grpSpLocks noChangeAspect="1"/>
          </p:cNvGrpSpPr>
          <p:nvPr/>
        </p:nvGrpSpPr>
        <p:grpSpPr>
          <a:xfrm>
            <a:off x="9974062" y="3487561"/>
            <a:ext cx="403479" cy="298076"/>
            <a:chOff x="486630" y="5701723"/>
            <a:chExt cx="497346" cy="367422"/>
          </a:xfrm>
        </p:grpSpPr>
        <p:sp>
          <p:nvSpPr>
            <p:cNvPr id="426" name="Rechteck 425">
              <a:extLst>
                <a:ext uri="{FF2B5EF4-FFF2-40B4-BE49-F238E27FC236}">
                  <a16:creationId xmlns:a16="http://schemas.microsoft.com/office/drawing/2014/main" id="{E32B0BD9-D76F-4B45-B4FA-5BD8DFFC906C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pic>
          <p:nvPicPr>
            <p:cNvPr id="427" name="Grafik 426" descr="Hammer mit einfarbiger Füllung">
              <a:extLst>
                <a:ext uri="{FF2B5EF4-FFF2-40B4-BE49-F238E27FC236}">
                  <a16:creationId xmlns:a16="http://schemas.microsoft.com/office/drawing/2014/main" id="{1F07AA44-96EA-204B-A1A2-9EE47F1D8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428" name="Grafik 427" descr="Tools mit einfarbiger Füllung">
              <a:extLst>
                <a:ext uri="{FF2B5EF4-FFF2-40B4-BE49-F238E27FC236}">
                  <a16:creationId xmlns:a16="http://schemas.microsoft.com/office/drawing/2014/main" id="{E81C3BC3-A46C-A343-BAAE-6F80464AF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986698">
              <a:off x="486630" y="5701723"/>
              <a:ext cx="320392" cy="320391"/>
            </a:xfrm>
            <a:prstGeom prst="rect">
              <a:avLst/>
            </a:prstGeom>
          </p:spPr>
        </p:pic>
        <p:sp>
          <p:nvSpPr>
            <p:cNvPr id="429" name="Rechteck 428">
              <a:extLst>
                <a:ext uri="{FF2B5EF4-FFF2-40B4-BE49-F238E27FC236}">
                  <a16:creationId xmlns:a16="http://schemas.microsoft.com/office/drawing/2014/main" id="{2EC1CAD7-C268-D549-B7CF-881941D86344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sp>
          <p:nvSpPr>
            <p:cNvPr id="430" name="Rechteck 429">
              <a:extLst>
                <a:ext uri="{FF2B5EF4-FFF2-40B4-BE49-F238E27FC236}">
                  <a16:creationId xmlns:a16="http://schemas.microsoft.com/office/drawing/2014/main" id="{B424B4E4-8398-8F4C-8233-226D39EF5A35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</p:grpSp>
      <p:grpSp>
        <p:nvGrpSpPr>
          <p:cNvPr id="431" name="Gruppieren 430">
            <a:extLst>
              <a:ext uri="{FF2B5EF4-FFF2-40B4-BE49-F238E27FC236}">
                <a16:creationId xmlns:a16="http://schemas.microsoft.com/office/drawing/2014/main" id="{8694E7F4-382B-3D4A-8595-7086FA18D83D}"/>
              </a:ext>
            </a:extLst>
          </p:cNvPr>
          <p:cNvGrpSpPr>
            <a:grpSpLocks noChangeAspect="1"/>
          </p:cNvGrpSpPr>
          <p:nvPr/>
        </p:nvGrpSpPr>
        <p:grpSpPr>
          <a:xfrm>
            <a:off x="10562861" y="5272699"/>
            <a:ext cx="403479" cy="298076"/>
            <a:chOff x="486630" y="5701723"/>
            <a:chExt cx="497346" cy="367422"/>
          </a:xfrm>
        </p:grpSpPr>
        <p:sp>
          <p:nvSpPr>
            <p:cNvPr id="432" name="Rechteck 431">
              <a:extLst>
                <a:ext uri="{FF2B5EF4-FFF2-40B4-BE49-F238E27FC236}">
                  <a16:creationId xmlns:a16="http://schemas.microsoft.com/office/drawing/2014/main" id="{1BAC620A-A565-4546-891A-08D5446E4355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pic>
          <p:nvPicPr>
            <p:cNvPr id="433" name="Grafik 432" descr="Hammer mit einfarbiger Füllung">
              <a:extLst>
                <a:ext uri="{FF2B5EF4-FFF2-40B4-BE49-F238E27FC236}">
                  <a16:creationId xmlns:a16="http://schemas.microsoft.com/office/drawing/2014/main" id="{873B9EFD-9777-4341-9FE8-CE3847C54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434" name="Grafik 433" descr="Tools mit einfarbiger Füllung">
              <a:extLst>
                <a:ext uri="{FF2B5EF4-FFF2-40B4-BE49-F238E27FC236}">
                  <a16:creationId xmlns:a16="http://schemas.microsoft.com/office/drawing/2014/main" id="{45AE0CC1-8AEC-B242-9ABE-E8E81B2D7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986698">
              <a:off x="486630" y="5701723"/>
              <a:ext cx="320392" cy="320391"/>
            </a:xfrm>
            <a:prstGeom prst="rect">
              <a:avLst/>
            </a:prstGeom>
          </p:spPr>
        </p:pic>
        <p:sp>
          <p:nvSpPr>
            <p:cNvPr id="435" name="Rechteck 434">
              <a:extLst>
                <a:ext uri="{FF2B5EF4-FFF2-40B4-BE49-F238E27FC236}">
                  <a16:creationId xmlns:a16="http://schemas.microsoft.com/office/drawing/2014/main" id="{95692129-E280-0C42-A9AF-695D8F15F59C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sp>
          <p:nvSpPr>
            <p:cNvPr id="436" name="Rechteck 435">
              <a:extLst>
                <a:ext uri="{FF2B5EF4-FFF2-40B4-BE49-F238E27FC236}">
                  <a16:creationId xmlns:a16="http://schemas.microsoft.com/office/drawing/2014/main" id="{64B51B03-0577-D94C-8C02-C500E7EA7AA4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</p:grpSp>
      <p:grpSp>
        <p:nvGrpSpPr>
          <p:cNvPr id="437" name="Gruppieren 436">
            <a:extLst>
              <a:ext uri="{FF2B5EF4-FFF2-40B4-BE49-F238E27FC236}">
                <a16:creationId xmlns:a16="http://schemas.microsoft.com/office/drawing/2014/main" id="{9612340D-6817-224D-A0B2-C830B0384A77}"/>
              </a:ext>
            </a:extLst>
          </p:cNvPr>
          <p:cNvGrpSpPr>
            <a:grpSpLocks noChangeAspect="1"/>
          </p:cNvGrpSpPr>
          <p:nvPr/>
        </p:nvGrpSpPr>
        <p:grpSpPr>
          <a:xfrm>
            <a:off x="5238715" y="993898"/>
            <a:ext cx="403479" cy="298076"/>
            <a:chOff x="486630" y="5701723"/>
            <a:chExt cx="497346" cy="367422"/>
          </a:xfrm>
        </p:grpSpPr>
        <p:sp>
          <p:nvSpPr>
            <p:cNvPr id="438" name="Rechteck 437">
              <a:extLst>
                <a:ext uri="{FF2B5EF4-FFF2-40B4-BE49-F238E27FC236}">
                  <a16:creationId xmlns:a16="http://schemas.microsoft.com/office/drawing/2014/main" id="{789D056D-5DED-AE4F-BEB2-35AF871449C3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pic>
          <p:nvPicPr>
            <p:cNvPr id="439" name="Grafik 438" descr="Hammer mit einfarbiger Füllung">
              <a:extLst>
                <a:ext uri="{FF2B5EF4-FFF2-40B4-BE49-F238E27FC236}">
                  <a16:creationId xmlns:a16="http://schemas.microsoft.com/office/drawing/2014/main" id="{DCAA8485-693C-4F45-A274-AA85DBEE8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440" name="Grafik 439" descr="Tools mit einfarbiger Füllung">
              <a:extLst>
                <a:ext uri="{FF2B5EF4-FFF2-40B4-BE49-F238E27FC236}">
                  <a16:creationId xmlns:a16="http://schemas.microsoft.com/office/drawing/2014/main" id="{7CF910CF-E197-914E-AE75-5E9EBD7FC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986698">
              <a:off x="486630" y="5701723"/>
              <a:ext cx="320392" cy="320391"/>
            </a:xfrm>
            <a:prstGeom prst="rect">
              <a:avLst/>
            </a:prstGeom>
          </p:spPr>
        </p:pic>
        <p:sp>
          <p:nvSpPr>
            <p:cNvPr id="441" name="Rechteck 440">
              <a:extLst>
                <a:ext uri="{FF2B5EF4-FFF2-40B4-BE49-F238E27FC236}">
                  <a16:creationId xmlns:a16="http://schemas.microsoft.com/office/drawing/2014/main" id="{34127DCE-6C88-944D-9B0E-03D65596467E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sp>
          <p:nvSpPr>
            <p:cNvPr id="442" name="Rechteck 441">
              <a:extLst>
                <a:ext uri="{FF2B5EF4-FFF2-40B4-BE49-F238E27FC236}">
                  <a16:creationId xmlns:a16="http://schemas.microsoft.com/office/drawing/2014/main" id="{8F6B752D-D32B-D441-A651-A8472B4E37D8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</p:grpSp>
      <p:grpSp>
        <p:nvGrpSpPr>
          <p:cNvPr id="443" name="Gruppieren 442">
            <a:extLst>
              <a:ext uri="{FF2B5EF4-FFF2-40B4-BE49-F238E27FC236}">
                <a16:creationId xmlns:a16="http://schemas.microsoft.com/office/drawing/2014/main" id="{B22DCE78-5417-0A47-A1A9-9E91E39155C8}"/>
              </a:ext>
            </a:extLst>
          </p:cNvPr>
          <p:cNvGrpSpPr>
            <a:grpSpLocks noChangeAspect="1"/>
          </p:cNvGrpSpPr>
          <p:nvPr/>
        </p:nvGrpSpPr>
        <p:grpSpPr>
          <a:xfrm>
            <a:off x="1386228" y="4012352"/>
            <a:ext cx="403479" cy="298076"/>
            <a:chOff x="486630" y="5701723"/>
            <a:chExt cx="497346" cy="367422"/>
          </a:xfrm>
        </p:grpSpPr>
        <p:sp>
          <p:nvSpPr>
            <p:cNvPr id="444" name="Rechteck 443">
              <a:extLst>
                <a:ext uri="{FF2B5EF4-FFF2-40B4-BE49-F238E27FC236}">
                  <a16:creationId xmlns:a16="http://schemas.microsoft.com/office/drawing/2014/main" id="{A8DB5DD9-372E-C84A-984C-61A3746E13E4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pic>
          <p:nvPicPr>
            <p:cNvPr id="445" name="Grafik 444" descr="Hammer mit einfarbiger Füllung">
              <a:extLst>
                <a:ext uri="{FF2B5EF4-FFF2-40B4-BE49-F238E27FC236}">
                  <a16:creationId xmlns:a16="http://schemas.microsoft.com/office/drawing/2014/main" id="{70FB9DDF-3A46-2B42-A059-B2EDAD265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446" name="Grafik 445" descr="Tools mit einfarbiger Füllung">
              <a:extLst>
                <a:ext uri="{FF2B5EF4-FFF2-40B4-BE49-F238E27FC236}">
                  <a16:creationId xmlns:a16="http://schemas.microsoft.com/office/drawing/2014/main" id="{E05970CF-CBA4-C942-BC11-2E8362C96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986698">
              <a:off x="486630" y="5701723"/>
              <a:ext cx="320392" cy="320391"/>
            </a:xfrm>
            <a:prstGeom prst="rect">
              <a:avLst/>
            </a:prstGeom>
          </p:spPr>
        </p:pic>
        <p:sp>
          <p:nvSpPr>
            <p:cNvPr id="447" name="Rechteck 446">
              <a:extLst>
                <a:ext uri="{FF2B5EF4-FFF2-40B4-BE49-F238E27FC236}">
                  <a16:creationId xmlns:a16="http://schemas.microsoft.com/office/drawing/2014/main" id="{2631618C-B62C-174D-9BA3-E94FB16CEEFE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sp>
          <p:nvSpPr>
            <p:cNvPr id="448" name="Rechteck 447">
              <a:extLst>
                <a:ext uri="{FF2B5EF4-FFF2-40B4-BE49-F238E27FC236}">
                  <a16:creationId xmlns:a16="http://schemas.microsoft.com/office/drawing/2014/main" id="{3017D49A-E264-3B46-980B-CDB3B317154C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</p:grpSp>
      <p:grpSp>
        <p:nvGrpSpPr>
          <p:cNvPr id="449" name="Gruppieren 448">
            <a:extLst>
              <a:ext uri="{FF2B5EF4-FFF2-40B4-BE49-F238E27FC236}">
                <a16:creationId xmlns:a16="http://schemas.microsoft.com/office/drawing/2014/main" id="{2EEA1001-3A8F-8F4B-A31D-DC0D23018E11}"/>
              </a:ext>
            </a:extLst>
          </p:cNvPr>
          <p:cNvGrpSpPr>
            <a:grpSpLocks noChangeAspect="1"/>
          </p:cNvGrpSpPr>
          <p:nvPr/>
        </p:nvGrpSpPr>
        <p:grpSpPr>
          <a:xfrm>
            <a:off x="3644565" y="5758527"/>
            <a:ext cx="403479" cy="298076"/>
            <a:chOff x="486630" y="5701723"/>
            <a:chExt cx="497346" cy="367422"/>
          </a:xfrm>
        </p:grpSpPr>
        <p:sp>
          <p:nvSpPr>
            <p:cNvPr id="450" name="Rechteck 449">
              <a:extLst>
                <a:ext uri="{FF2B5EF4-FFF2-40B4-BE49-F238E27FC236}">
                  <a16:creationId xmlns:a16="http://schemas.microsoft.com/office/drawing/2014/main" id="{65ADD568-D8C1-7042-A1B8-6B93AE002D80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pic>
          <p:nvPicPr>
            <p:cNvPr id="451" name="Grafik 450" descr="Hammer mit einfarbiger Füllung">
              <a:extLst>
                <a:ext uri="{FF2B5EF4-FFF2-40B4-BE49-F238E27FC236}">
                  <a16:creationId xmlns:a16="http://schemas.microsoft.com/office/drawing/2014/main" id="{04F3FFFE-0D6F-2C4A-9767-17C9EA91E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452" name="Grafik 451" descr="Tools mit einfarbiger Füllung">
              <a:extLst>
                <a:ext uri="{FF2B5EF4-FFF2-40B4-BE49-F238E27FC236}">
                  <a16:creationId xmlns:a16="http://schemas.microsoft.com/office/drawing/2014/main" id="{F6438D5E-B8B5-2342-89C2-957829C8F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986698">
              <a:off x="486630" y="5701723"/>
              <a:ext cx="320392" cy="320391"/>
            </a:xfrm>
            <a:prstGeom prst="rect">
              <a:avLst/>
            </a:prstGeom>
          </p:spPr>
        </p:pic>
        <p:sp>
          <p:nvSpPr>
            <p:cNvPr id="453" name="Rechteck 452">
              <a:extLst>
                <a:ext uri="{FF2B5EF4-FFF2-40B4-BE49-F238E27FC236}">
                  <a16:creationId xmlns:a16="http://schemas.microsoft.com/office/drawing/2014/main" id="{D144748C-E807-1448-8808-167647D6B716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sp>
          <p:nvSpPr>
            <p:cNvPr id="454" name="Rechteck 453">
              <a:extLst>
                <a:ext uri="{FF2B5EF4-FFF2-40B4-BE49-F238E27FC236}">
                  <a16:creationId xmlns:a16="http://schemas.microsoft.com/office/drawing/2014/main" id="{7CB6E651-1CF7-0142-AF7B-064DDA7B1032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</p:grpSp>
      <p:grpSp>
        <p:nvGrpSpPr>
          <p:cNvPr id="455" name="Gruppieren 454">
            <a:extLst>
              <a:ext uri="{FF2B5EF4-FFF2-40B4-BE49-F238E27FC236}">
                <a16:creationId xmlns:a16="http://schemas.microsoft.com/office/drawing/2014/main" id="{34D2C48E-6C87-1048-A645-E4275C23DC68}"/>
              </a:ext>
            </a:extLst>
          </p:cNvPr>
          <p:cNvGrpSpPr>
            <a:grpSpLocks noChangeAspect="1"/>
          </p:cNvGrpSpPr>
          <p:nvPr/>
        </p:nvGrpSpPr>
        <p:grpSpPr>
          <a:xfrm>
            <a:off x="10462494" y="1592475"/>
            <a:ext cx="403479" cy="298076"/>
            <a:chOff x="486630" y="5701723"/>
            <a:chExt cx="497346" cy="367422"/>
          </a:xfrm>
        </p:grpSpPr>
        <p:sp>
          <p:nvSpPr>
            <p:cNvPr id="456" name="Rechteck 455">
              <a:extLst>
                <a:ext uri="{FF2B5EF4-FFF2-40B4-BE49-F238E27FC236}">
                  <a16:creationId xmlns:a16="http://schemas.microsoft.com/office/drawing/2014/main" id="{4378B094-06FD-C140-9FA0-A1AF0DE68449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pic>
          <p:nvPicPr>
            <p:cNvPr id="457" name="Grafik 456" descr="Hammer mit einfarbiger Füllung">
              <a:extLst>
                <a:ext uri="{FF2B5EF4-FFF2-40B4-BE49-F238E27FC236}">
                  <a16:creationId xmlns:a16="http://schemas.microsoft.com/office/drawing/2014/main" id="{DA7D8D16-BF0A-7246-AE9E-F35F1A5EE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458" name="Grafik 457" descr="Tools mit einfarbiger Füllung">
              <a:extLst>
                <a:ext uri="{FF2B5EF4-FFF2-40B4-BE49-F238E27FC236}">
                  <a16:creationId xmlns:a16="http://schemas.microsoft.com/office/drawing/2014/main" id="{0F171500-F6E5-FB43-A611-A2DBEFFE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986698">
              <a:off x="486630" y="5701723"/>
              <a:ext cx="320392" cy="320391"/>
            </a:xfrm>
            <a:prstGeom prst="rect">
              <a:avLst/>
            </a:prstGeom>
          </p:spPr>
        </p:pic>
        <p:sp>
          <p:nvSpPr>
            <p:cNvPr id="459" name="Rechteck 458">
              <a:extLst>
                <a:ext uri="{FF2B5EF4-FFF2-40B4-BE49-F238E27FC236}">
                  <a16:creationId xmlns:a16="http://schemas.microsoft.com/office/drawing/2014/main" id="{E08B762C-0CB1-374D-AC8B-2D869A2AABCF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sp>
          <p:nvSpPr>
            <p:cNvPr id="460" name="Rechteck 459">
              <a:extLst>
                <a:ext uri="{FF2B5EF4-FFF2-40B4-BE49-F238E27FC236}">
                  <a16:creationId xmlns:a16="http://schemas.microsoft.com/office/drawing/2014/main" id="{B97F3925-2D98-A843-B67D-D42219E7C813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</p:grpSp>
      <p:sp>
        <p:nvSpPr>
          <p:cNvPr id="461" name="Rechteck 460">
            <a:extLst>
              <a:ext uri="{FF2B5EF4-FFF2-40B4-BE49-F238E27FC236}">
                <a16:creationId xmlns:a16="http://schemas.microsoft.com/office/drawing/2014/main" id="{2D9041E3-37E9-7B4E-BDD1-C3DAF5ACA93F}"/>
              </a:ext>
            </a:extLst>
          </p:cNvPr>
          <p:cNvSpPr/>
          <p:nvPr/>
        </p:nvSpPr>
        <p:spPr>
          <a:xfrm>
            <a:off x="262947" y="1551859"/>
            <a:ext cx="2591877" cy="146684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solidFill>
                <a:schemeClr val="bg1"/>
              </a:solidFill>
              <a:latin typeface="Overpass Light" pitchFamily="2" charset="77"/>
              <a:cs typeface="Segoe UI" panose="020B0502040204020203" pitchFamily="34" charset="0"/>
            </a:endParaRPr>
          </a:p>
        </p:txBody>
      </p:sp>
      <p:sp>
        <p:nvSpPr>
          <p:cNvPr id="462" name="TextBox 36">
            <a:extLst>
              <a:ext uri="{FF2B5EF4-FFF2-40B4-BE49-F238E27FC236}">
                <a16:creationId xmlns:a16="http://schemas.microsoft.com/office/drawing/2014/main" id="{2ABF4073-1FA9-334D-B1AA-787A5A4395DC}"/>
              </a:ext>
            </a:extLst>
          </p:cNvPr>
          <p:cNvSpPr txBox="1"/>
          <p:nvPr/>
        </p:nvSpPr>
        <p:spPr>
          <a:xfrm>
            <a:off x="573935" y="2436034"/>
            <a:ext cx="100968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validator</a:t>
            </a:r>
          </a:p>
        </p:txBody>
      </p:sp>
      <p:sp>
        <p:nvSpPr>
          <p:cNvPr id="463" name="TextBox 37">
            <a:extLst>
              <a:ext uri="{FF2B5EF4-FFF2-40B4-BE49-F238E27FC236}">
                <a16:creationId xmlns:a16="http://schemas.microsoft.com/office/drawing/2014/main" id="{9355CF20-22A5-4B4A-B179-765BE8CA2F05}"/>
              </a:ext>
            </a:extLst>
          </p:cNvPr>
          <p:cNvSpPr txBox="1"/>
          <p:nvPr/>
        </p:nvSpPr>
        <p:spPr>
          <a:xfrm>
            <a:off x="1657765" y="1890453"/>
            <a:ext cx="11845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service offering</a:t>
            </a:r>
          </a:p>
        </p:txBody>
      </p:sp>
      <p:sp>
        <p:nvSpPr>
          <p:cNvPr id="464" name="TextBox 46">
            <a:extLst>
              <a:ext uri="{FF2B5EF4-FFF2-40B4-BE49-F238E27FC236}">
                <a16:creationId xmlns:a16="http://schemas.microsoft.com/office/drawing/2014/main" id="{1BF39431-0E08-6546-A4EB-E3ABDDBC19A7}"/>
              </a:ext>
            </a:extLst>
          </p:cNvPr>
          <p:cNvSpPr txBox="1"/>
          <p:nvPr/>
        </p:nvSpPr>
        <p:spPr>
          <a:xfrm>
            <a:off x="1657765" y="1616569"/>
            <a:ext cx="134307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catalogue cache</a:t>
            </a:r>
          </a:p>
        </p:txBody>
      </p:sp>
      <p:sp>
        <p:nvSpPr>
          <p:cNvPr id="465" name="TextBox 54">
            <a:extLst>
              <a:ext uri="{FF2B5EF4-FFF2-40B4-BE49-F238E27FC236}">
                <a16:creationId xmlns:a16="http://schemas.microsoft.com/office/drawing/2014/main" id="{3E0C928E-8CAA-BA48-B290-BFBF37AACA36}"/>
              </a:ext>
            </a:extLst>
          </p:cNvPr>
          <p:cNvSpPr txBox="1"/>
          <p:nvPr/>
        </p:nvSpPr>
        <p:spPr>
          <a:xfrm>
            <a:off x="573935" y="1616569"/>
            <a:ext cx="72063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portal</a:t>
            </a:r>
          </a:p>
        </p:txBody>
      </p:sp>
      <p:pic>
        <p:nvPicPr>
          <p:cNvPr id="466" name="Graphic 11" descr="Browserfenster mit einfarbiger Füllung">
            <a:extLst>
              <a:ext uri="{FF2B5EF4-FFF2-40B4-BE49-F238E27FC236}">
                <a16:creationId xmlns:a16="http://schemas.microsoft.com/office/drawing/2014/main" id="{AB05CA2E-5776-094C-AF86-E164F48DC0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15298" y="1597313"/>
            <a:ext cx="292344" cy="292344"/>
          </a:xfrm>
          <a:prstGeom prst="rect">
            <a:avLst/>
          </a:prstGeom>
        </p:spPr>
      </p:pic>
      <p:pic>
        <p:nvPicPr>
          <p:cNvPr id="467" name="Graphic 12" descr="Server Silhouette">
            <a:extLst>
              <a:ext uri="{FF2B5EF4-FFF2-40B4-BE49-F238E27FC236}">
                <a16:creationId xmlns:a16="http://schemas.microsoft.com/office/drawing/2014/main" id="{03158F62-8F5B-1748-9039-4674AB611BB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340223" y="2407085"/>
            <a:ext cx="317240" cy="317240"/>
          </a:xfrm>
          <a:prstGeom prst="rect">
            <a:avLst/>
          </a:prstGeom>
        </p:spPr>
      </p:pic>
      <p:sp>
        <p:nvSpPr>
          <p:cNvPr id="468" name="TextBox 67">
            <a:extLst>
              <a:ext uri="{FF2B5EF4-FFF2-40B4-BE49-F238E27FC236}">
                <a16:creationId xmlns:a16="http://schemas.microsoft.com/office/drawing/2014/main" id="{5DCC4E29-7F63-804E-A134-65F06B3BE45E}"/>
              </a:ext>
            </a:extLst>
          </p:cNvPr>
          <p:cNvSpPr txBox="1"/>
          <p:nvPr/>
        </p:nvSpPr>
        <p:spPr>
          <a:xfrm>
            <a:off x="1657765" y="2429058"/>
            <a:ext cx="12780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compute cluster</a:t>
            </a:r>
          </a:p>
        </p:txBody>
      </p:sp>
      <p:pic>
        <p:nvPicPr>
          <p:cNvPr id="473" name="Grafik 23" descr="Benutzer mit einfarbiger Füllung">
            <a:extLst>
              <a:ext uri="{FF2B5EF4-FFF2-40B4-BE49-F238E27FC236}">
                <a16:creationId xmlns:a16="http://schemas.microsoft.com/office/drawing/2014/main" id="{D1501E0B-16C7-364A-9E5A-AE4ACCA0F871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62465" y="2140646"/>
            <a:ext cx="284358" cy="287937"/>
          </a:xfrm>
          <a:prstGeom prst="rect">
            <a:avLst/>
          </a:prstGeom>
        </p:spPr>
      </p:pic>
      <p:sp>
        <p:nvSpPr>
          <p:cNvPr id="474" name="TextBox 172">
            <a:extLst>
              <a:ext uri="{FF2B5EF4-FFF2-40B4-BE49-F238E27FC236}">
                <a16:creationId xmlns:a16="http://schemas.microsoft.com/office/drawing/2014/main" id="{7A462946-1854-354B-84D8-29EDEFD97259}"/>
              </a:ext>
            </a:extLst>
          </p:cNvPr>
          <p:cNvSpPr txBox="1"/>
          <p:nvPr/>
        </p:nvSpPr>
        <p:spPr>
          <a:xfrm>
            <a:off x="1657765" y="2160294"/>
            <a:ext cx="119855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service provider</a:t>
            </a:r>
          </a:p>
        </p:txBody>
      </p:sp>
      <p:pic>
        <p:nvPicPr>
          <p:cNvPr id="475" name="Grafik 24" descr="Benutzer Silhouette">
            <a:extLst>
              <a:ext uri="{FF2B5EF4-FFF2-40B4-BE49-F238E27FC236}">
                <a16:creationId xmlns:a16="http://schemas.microsoft.com/office/drawing/2014/main" id="{D1A90FA6-6BFA-5848-A9DA-44EFE919A74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9291" y="2140646"/>
            <a:ext cx="284358" cy="287937"/>
          </a:xfrm>
          <a:prstGeom prst="rect">
            <a:avLst/>
          </a:prstGeom>
        </p:spPr>
      </p:pic>
      <p:sp>
        <p:nvSpPr>
          <p:cNvPr id="476" name="TextBox 193">
            <a:extLst>
              <a:ext uri="{FF2B5EF4-FFF2-40B4-BE49-F238E27FC236}">
                <a16:creationId xmlns:a16="http://schemas.microsoft.com/office/drawing/2014/main" id="{C7C62FC0-4A14-7F46-9592-8C771418D3AE}"/>
              </a:ext>
            </a:extLst>
          </p:cNvPr>
          <p:cNvSpPr txBox="1"/>
          <p:nvPr/>
        </p:nvSpPr>
        <p:spPr>
          <a:xfrm>
            <a:off x="573935" y="2160294"/>
            <a:ext cx="80860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federator</a:t>
            </a:r>
          </a:p>
        </p:txBody>
      </p:sp>
      <p:pic>
        <p:nvPicPr>
          <p:cNvPr id="478" name="Grafik 25" descr="Benutzer mit einfarbiger Füllung">
            <a:extLst>
              <a:ext uri="{FF2B5EF4-FFF2-40B4-BE49-F238E27FC236}">
                <a16:creationId xmlns:a16="http://schemas.microsoft.com/office/drawing/2014/main" id="{6E40C2BF-72AD-2D48-BDDF-773749F70C0A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19291" y="1877290"/>
            <a:ext cx="284358" cy="287937"/>
          </a:xfrm>
          <a:prstGeom prst="rect">
            <a:avLst/>
          </a:prstGeom>
        </p:spPr>
      </p:pic>
      <p:sp>
        <p:nvSpPr>
          <p:cNvPr id="479" name="TextBox 195">
            <a:extLst>
              <a:ext uri="{FF2B5EF4-FFF2-40B4-BE49-F238E27FC236}">
                <a16:creationId xmlns:a16="http://schemas.microsoft.com/office/drawing/2014/main" id="{C57CEF5B-FFF8-1441-98A6-1F591296A477}"/>
              </a:ext>
            </a:extLst>
          </p:cNvPr>
          <p:cNvSpPr txBox="1"/>
          <p:nvPr/>
        </p:nvSpPr>
        <p:spPr>
          <a:xfrm>
            <a:off x="573935" y="1890453"/>
            <a:ext cx="100968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consumer</a:t>
            </a:r>
          </a:p>
        </p:txBody>
      </p:sp>
      <p:pic>
        <p:nvPicPr>
          <p:cNvPr id="480" name="Grafik 479" descr="Marke Häkchen mit einfarbiger Füllung">
            <a:extLst>
              <a:ext uri="{FF2B5EF4-FFF2-40B4-BE49-F238E27FC236}">
                <a16:creationId xmlns:a16="http://schemas.microsoft.com/office/drawing/2014/main" id="{B9D9AEEB-A370-4B49-B71D-8E42EDF960FF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20730" y="2404154"/>
            <a:ext cx="314894" cy="318858"/>
          </a:xfrm>
          <a:prstGeom prst="rect">
            <a:avLst/>
          </a:prstGeom>
        </p:spPr>
      </p:pic>
      <p:pic>
        <p:nvPicPr>
          <p:cNvPr id="481" name="Grafik 480" descr="Datenbank Silhouette">
            <a:extLst>
              <a:ext uri="{FF2B5EF4-FFF2-40B4-BE49-F238E27FC236}">
                <a16:creationId xmlns:a16="http://schemas.microsoft.com/office/drawing/2014/main" id="{8B23CE51-003C-D442-B12D-8D2C90A46F4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362564" y="1879277"/>
            <a:ext cx="284161" cy="284161"/>
          </a:xfrm>
          <a:prstGeom prst="rect">
            <a:avLst/>
          </a:prstGeom>
        </p:spPr>
      </p:pic>
      <p:pic>
        <p:nvPicPr>
          <p:cNvPr id="482" name="Grafik 481" descr="Ordnersuche mit einfarbiger Füllung">
            <a:extLst>
              <a:ext uri="{FF2B5EF4-FFF2-40B4-BE49-F238E27FC236}">
                <a16:creationId xmlns:a16="http://schemas.microsoft.com/office/drawing/2014/main" id="{C9AEF90E-D1F5-7C43-A231-F9001C4C15C4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330849" y="1567503"/>
            <a:ext cx="347590" cy="351965"/>
          </a:xfrm>
          <a:prstGeom prst="rect">
            <a:avLst/>
          </a:prstGeom>
        </p:spPr>
      </p:pic>
      <p:grpSp>
        <p:nvGrpSpPr>
          <p:cNvPr id="483" name="Gruppieren 482">
            <a:extLst>
              <a:ext uri="{FF2B5EF4-FFF2-40B4-BE49-F238E27FC236}">
                <a16:creationId xmlns:a16="http://schemas.microsoft.com/office/drawing/2014/main" id="{4BD7F3E6-6CEC-8847-B29D-05FB019BE6AD}"/>
              </a:ext>
            </a:extLst>
          </p:cNvPr>
          <p:cNvGrpSpPr>
            <a:grpSpLocks noChangeAspect="1"/>
          </p:cNvGrpSpPr>
          <p:nvPr/>
        </p:nvGrpSpPr>
        <p:grpSpPr>
          <a:xfrm>
            <a:off x="331722" y="2722976"/>
            <a:ext cx="316872" cy="234094"/>
            <a:chOff x="486630" y="5701723"/>
            <a:chExt cx="497346" cy="367422"/>
          </a:xfrm>
        </p:grpSpPr>
        <p:sp>
          <p:nvSpPr>
            <p:cNvPr id="484" name="Rechteck 483">
              <a:extLst>
                <a:ext uri="{FF2B5EF4-FFF2-40B4-BE49-F238E27FC236}">
                  <a16:creationId xmlns:a16="http://schemas.microsoft.com/office/drawing/2014/main" id="{1FEF4732-1444-CC46-BEB3-3D5877631696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endParaRPr>
            </a:p>
          </p:txBody>
        </p:sp>
        <p:pic>
          <p:nvPicPr>
            <p:cNvPr id="485" name="Grafik 484" descr="Hammer mit einfarbiger Füllung">
              <a:extLst>
                <a:ext uri="{FF2B5EF4-FFF2-40B4-BE49-F238E27FC236}">
                  <a16:creationId xmlns:a16="http://schemas.microsoft.com/office/drawing/2014/main" id="{32FD8F19-EC96-354C-B4CD-348757AAA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486" name="Grafik 485" descr="Tools mit einfarbiger Füllung">
              <a:extLst>
                <a:ext uri="{FF2B5EF4-FFF2-40B4-BE49-F238E27FC236}">
                  <a16:creationId xmlns:a16="http://schemas.microsoft.com/office/drawing/2014/main" id="{0F69B81E-E469-0B4D-9AAB-C288DD72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986698">
              <a:off x="486630" y="5701723"/>
              <a:ext cx="320392" cy="320391"/>
            </a:xfrm>
            <a:prstGeom prst="rect">
              <a:avLst/>
            </a:prstGeom>
          </p:spPr>
        </p:pic>
        <p:sp>
          <p:nvSpPr>
            <p:cNvPr id="487" name="Rechteck 486">
              <a:extLst>
                <a:ext uri="{FF2B5EF4-FFF2-40B4-BE49-F238E27FC236}">
                  <a16:creationId xmlns:a16="http://schemas.microsoft.com/office/drawing/2014/main" id="{0CB54736-487B-D14A-B580-196C8DFE5B74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endParaRPr>
            </a:p>
          </p:txBody>
        </p:sp>
        <p:sp>
          <p:nvSpPr>
            <p:cNvPr id="488" name="Rechteck 487">
              <a:extLst>
                <a:ext uri="{FF2B5EF4-FFF2-40B4-BE49-F238E27FC236}">
                  <a16:creationId xmlns:a16="http://schemas.microsoft.com/office/drawing/2014/main" id="{9C92CBE4-0A56-464A-9A58-3D1D8EFDE3A8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endParaRPr>
            </a:p>
          </p:txBody>
        </p:sp>
      </p:grpSp>
      <p:sp>
        <p:nvSpPr>
          <p:cNvPr id="489" name="TextBox 36">
            <a:extLst>
              <a:ext uri="{FF2B5EF4-FFF2-40B4-BE49-F238E27FC236}">
                <a16:creationId xmlns:a16="http://schemas.microsoft.com/office/drawing/2014/main" id="{9BACB950-AE64-7B47-A108-FD4A138ED980}"/>
              </a:ext>
            </a:extLst>
          </p:cNvPr>
          <p:cNvSpPr txBox="1"/>
          <p:nvPr/>
        </p:nvSpPr>
        <p:spPr>
          <a:xfrm>
            <a:off x="602743" y="2724322"/>
            <a:ext cx="193282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federation services toolbox</a:t>
            </a:r>
          </a:p>
        </p:txBody>
      </p:sp>
      <p:sp>
        <p:nvSpPr>
          <p:cNvPr id="490" name="Google Shape;280;p32">
            <a:extLst>
              <a:ext uri="{FF2B5EF4-FFF2-40B4-BE49-F238E27FC236}">
                <a16:creationId xmlns:a16="http://schemas.microsoft.com/office/drawing/2014/main" id="{22A25843-8DB3-2442-A68D-9923D1221E2E}"/>
              </a:ext>
            </a:extLst>
          </p:cNvPr>
          <p:cNvSpPr txBox="1"/>
          <p:nvPr/>
        </p:nvSpPr>
        <p:spPr>
          <a:xfrm>
            <a:off x="5400191" y="1377222"/>
            <a:ext cx="763598" cy="184666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portal</a:t>
            </a:r>
            <a:r>
              <a:rPr lang="de-DE" sz="1200" b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for</a:t>
            </a:r>
            <a:endParaRPr sz="1200" b="1">
              <a:solidFill>
                <a:schemeClr val="tx1"/>
              </a:solidFill>
              <a:latin typeface="Overpass Heavy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280;p32">
            <a:extLst>
              <a:ext uri="{FF2B5EF4-FFF2-40B4-BE49-F238E27FC236}">
                <a16:creationId xmlns:a16="http://schemas.microsoft.com/office/drawing/2014/main" id="{7A1A7326-6B5E-9A4F-9FF5-F43FF55CAAB2}"/>
              </a:ext>
            </a:extLst>
          </p:cNvPr>
          <p:cNvSpPr txBox="1"/>
          <p:nvPr/>
        </p:nvSpPr>
        <p:spPr>
          <a:xfrm>
            <a:off x="5512401" y="1588561"/>
            <a:ext cx="651388" cy="184666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space</a:t>
            </a:r>
            <a:r>
              <a:rPr lang="de-DE" sz="1200" b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 B</a:t>
            </a:r>
            <a:endParaRPr sz="1200" b="1">
              <a:solidFill>
                <a:schemeClr val="tx1"/>
              </a:solidFill>
              <a:latin typeface="Overpass Heavy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280;p32">
            <a:extLst>
              <a:ext uri="{FF2B5EF4-FFF2-40B4-BE49-F238E27FC236}">
                <a16:creationId xmlns:a16="http://schemas.microsoft.com/office/drawing/2014/main" id="{E42FD20D-746F-3A4E-AA03-B8BF9989E8FE}"/>
              </a:ext>
            </a:extLst>
          </p:cNvPr>
          <p:cNvSpPr txBox="1"/>
          <p:nvPr/>
        </p:nvSpPr>
        <p:spPr>
          <a:xfrm>
            <a:off x="10215883" y="4780989"/>
            <a:ext cx="763598" cy="184666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portal</a:t>
            </a:r>
            <a:r>
              <a:rPr lang="de-DE" sz="1200" b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for</a:t>
            </a:r>
            <a:endParaRPr sz="1200" b="1">
              <a:solidFill>
                <a:schemeClr val="tx1"/>
              </a:solidFill>
              <a:latin typeface="Overpass Heavy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280;p32">
            <a:extLst>
              <a:ext uri="{FF2B5EF4-FFF2-40B4-BE49-F238E27FC236}">
                <a16:creationId xmlns:a16="http://schemas.microsoft.com/office/drawing/2014/main" id="{E3637320-597B-F545-A8D4-5DA0842258A5}"/>
              </a:ext>
            </a:extLst>
          </p:cNvPr>
          <p:cNvSpPr txBox="1"/>
          <p:nvPr/>
        </p:nvSpPr>
        <p:spPr>
          <a:xfrm>
            <a:off x="10134130" y="4992328"/>
            <a:ext cx="845351" cy="184666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space</a:t>
            </a:r>
            <a:r>
              <a:rPr lang="de-DE" sz="1200" b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 B+C</a:t>
            </a:r>
            <a:endParaRPr sz="1200" b="1">
              <a:solidFill>
                <a:schemeClr val="tx1"/>
              </a:solidFill>
              <a:latin typeface="Overpass Heavy" pitchFamily="2" charset="77"/>
              <a:ea typeface="Calibri"/>
              <a:cs typeface="Calibri"/>
              <a:sym typeface="Calibri"/>
            </a:endParaRPr>
          </a:p>
        </p:txBody>
      </p:sp>
      <p:pic>
        <p:nvPicPr>
          <p:cNvPr id="495" name="Grafik 24" descr="Benutzer Silhouette">
            <a:extLst>
              <a:ext uri="{FF2B5EF4-FFF2-40B4-BE49-F238E27FC236}">
                <a16:creationId xmlns:a16="http://schemas.microsoft.com/office/drawing/2014/main" id="{966B700C-96BE-B344-82CD-EF7B3D1276C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98769" y="4263808"/>
            <a:ext cx="403479" cy="403479"/>
          </a:xfrm>
          <a:prstGeom prst="rect">
            <a:avLst/>
          </a:prstGeom>
        </p:spPr>
      </p:pic>
      <p:pic>
        <p:nvPicPr>
          <p:cNvPr id="496" name="Grafik 495" descr="Ordnersuche mit einfarbiger Füllung">
            <a:extLst>
              <a:ext uri="{FF2B5EF4-FFF2-40B4-BE49-F238E27FC236}">
                <a16:creationId xmlns:a16="http://schemas.microsoft.com/office/drawing/2014/main" id="{2E55F346-36E0-E14F-AC74-8640D88276BE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5979969" y="5476303"/>
            <a:ext cx="481911" cy="481911"/>
          </a:xfrm>
          <a:prstGeom prst="rect">
            <a:avLst/>
          </a:prstGeom>
          <a:effectLst/>
        </p:spPr>
      </p:pic>
      <p:pic>
        <p:nvPicPr>
          <p:cNvPr id="497" name="Grafik 496" descr="Ordnersuche mit einfarbiger Füllung">
            <a:extLst>
              <a:ext uri="{FF2B5EF4-FFF2-40B4-BE49-F238E27FC236}">
                <a16:creationId xmlns:a16="http://schemas.microsoft.com/office/drawing/2014/main" id="{39F22CB4-CB60-D34F-BF14-01F640875A86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849890" y="5476302"/>
            <a:ext cx="481911" cy="481911"/>
          </a:xfrm>
          <a:prstGeom prst="rect">
            <a:avLst/>
          </a:prstGeom>
          <a:effectLst/>
        </p:spPr>
      </p:pic>
      <p:pic>
        <p:nvPicPr>
          <p:cNvPr id="498" name="Grafik 497" descr="Ordnersuche mit einfarbiger Füllung">
            <a:extLst>
              <a:ext uri="{FF2B5EF4-FFF2-40B4-BE49-F238E27FC236}">
                <a16:creationId xmlns:a16="http://schemas.microsoft.com/office/drawing/2014/main" id="{CE61FE90-6287-4445-8734-7D7B152F1B60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3405297" y="3724265"/>
            <a:ext cx="481911" cy="481911"/>
          </a:xfrm>
          <a:prstGeom prst="rect">
            <a:avLst/>
          </a:prstGeom>
          <a:effectLst/>
        </p:spPr>
      </p:pic>
      <p:pic>
        <p:nvPicPr>
          <p:cNvPr id="500" name="Grafik 499" descr="Ordnersuche mit einfarbiger Füllung">
            <a:extLst>
              <a:ext uri="{FF2B5EF4-FFF2-40B4-BE49-F238E27FC236}">
                <a16:creationId xmlns:a16="http://schemas.microsoft.com/office/drawing/2014/main" id="{8FCAACAF-E9E9-9147-84D6-89D71D9DE154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8051869" y="1500840"/>
            <a:ext cx="481911" cy="481911"/>
          </a:xfrm>
          <a:prstGeom prst="rect">
            <a:avLst/>
          </a:prstGeom>
          <a:effectLst/>
        </p:spPr>
      </p:pic>
      <p:pic>
        <p:nvPicPr>
          <p:cNvPr id="501" name="Grafik 500" descr="Ordnersuche mit einfarbiger Füllung">
            <a:extLst>
              <a:ext uri="{FF2B5EF4-FFF2-40B4-BE49-F238E27FC236}">
                <a16:creationId xmlns:a16="http://schemas.microsoft.com/office/drawing/2014/main" id="{DB18681C-2F35-EA46-AE2A-18CAEE97260E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8051869" y="2533854"/>
            <a:ext cx="481911" cy="481911"/>
          </a:xfrm>
          <a:prstGeom prst="rect">
            <a:avLst/>
          </a:prstGeom>
          <a:effectLst/>
        </p:spPr>
      </p:pic>
      <p:pic>
        <p:nvPicPr>
          <p:cNvPr id="502" name="Grafik 501" descr="Ordnersuche mit einfarbiger Füllung">
            <a:extLst>
              <a:ext uri="{FF2B5EF4-FFF2-40B4-BE49-F238E27FC236}">
                <a16:creationId xmlns:a16="http://schemas.microsoft.com/office/drawing/2014/main" id="{38226E9F-7125-994A-AEAB-E3639E4CBF5E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8051869" y="3561310"/>
            <a:ext cx="481911" cy="481911"/>
          </a:xfrm>
          <a:prstGeom prst="rect">
            <a:avLst/>
          </a:prstGeom>
          <a:effectLst/>
        </p:spPr>
      </p:pic>
      <p:pic>
        <p:nvPicPr>
          <p:cNvPr id="503" name="Grafik 502" descr="Ordnersuche mit einfarbiger Füllung">
            <a:extLst>
              <a:ext uri="{FF2B5EF4-FFF2-40B4-BE49-F238E27FC236}">
                <a16:creationId xmlns:a16="http://schemas.microsoft.com/office/drawing/2014/main" id="{D09EDD7B-C545-3B4A-8350-ADE0C30DD030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8059237" y="4588765"/>
            <a:ext cx="481911" cy="481911"/>
          </a:xfrm>
          <a:prstGeom prst="rect">
            <a:avLst/>
          </a:prstGeom>
          <a:effectLst/>
        </p:spPr>
      </p:pic>
      <p:pic>
        <p:nvPicPr>
          <p:cNvPr id="504" name="Grafik 503" descr="Browserfenster mit einfarbiger Füllung">
            <a:extLst>
              <a:ext uri="{FF2B5EF4-FFF2-40B4-BE49-F238E27FC236}">
                <a16:creationId xmlns:a16="http://schemas.microsoft.com/office/drawing/2014/main" id="{D995229C-1EBE-084C-BF0A-29BAA8580276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4067548" y="5503732"/>
            <a:ext cx="404311" cy="404311"/>
          </a:xfrm>
          <a:prstGeom prst="rect">
            <a:avLst/>
          </a:prstGeom>
          <a:effectLst/>
        </p:spPr>
      </p:pic>
      <p:pic>
        <p:nvPicPr>
          <p:cNvPr id="505" name="Grafik 504" descr="Browserfenster mit einfarbiger Füllung">
            <a:extLst>
              <a:ext uri="{FF2B5EF4-FFF2-40B4-BE49-F238E27FC236}">
                <a16:creationId xmlns:a16="http://schemas.microsoft.com/office/drawing/2014/main" id="{3A0681CC-0E2D-DD4C-B6DC-212BF84035F6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1890696" y="3762908"/>
            <a:ext cx="404311" cy="404311"/>
          </a:xfrm>
          <a:prstGeom prst="rect">
            <a:avLst/>
          </a:prstGeom>
          <a:effectLst/>
        </p:spPr>
      </p:pic>
      <p:pic>
        <p:nvPicPr>
          <p:cNvPr id="506" name="Grafik 505" descr="Browserfenster mit einfarbiger Füllung">
            <a:extLst>
              <a:ext uri="{FF2B5EF4-FFF2-40B4-BE49-F238E27FC236}">
                <a16:creationId xmlns:a16="http://schemas.microsoft.com/office/drawing/2014/main" id="{4FC6742E-8463-5747-A8D9-F71227FE6B39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9814384" y="1528269"/>
            <a:ext cx="404311" cy="404311"/>
          </a:xfrm>
          <a:prstGeom prst="rect">
            <a:avLst/>
          </a:prstGeom>
          <a:effectLst/>
        </p:spPr>
      </p:pic>
      <p:pic>
        <p:nvPicPr>
          <p:cNvPr id="507" name="Grafik 506" descr="Browserfenster mit einfarbiger Füllung">
            <a:extLst>
              <a:ext uri="{FF2B5EF4-FFF2-40B4-BE49-F238E27FC236}">
                <a16:creationId xmlns:a16="http://schemas.microsoft.com/office/drawing/2014/main" id="{EDE04D17-B0CA-D943-98C7-30E10E6FE559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9814384" y="3078522"/>
            <a:ext cx="404311" cy="404311"/>
          </a:xfrm>
          <a:prstGeom prst="rect">
            <a:avLst/>
          </a:prstGeom>
          <a:effectLst/>
        </p:spPr>
      </p:pic>
      <p:pic>
        <p:nvPicPr>
          <p:cNvPr id="508" name="Grafik 507" descr="Browserfenster mit einfarbiger Füllung">
            <a:extLst>
              <a:ext uri="{FF2B5EF4-FFF2-40B4-BE49-F238E27FC236}">
                <a16:creationId xmlns:a16="http://schemas.microsoft.com/office/drawing/2014/main" id="{339404B7-350A-EE41-8CD6-B351EC6322DA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9814384" y="4619553"/>
            <a:ext cx="404311" cy="404311"/>
          </a:xfrm>
          <a:prstGeom prst="rect">
            <a:avLst/>
          </a:prstGeom>
          <a:effectLst/>
        </p:spPr>
      </p:pic>
      <p:pic>
        <p:nvPicPr>
          <p:cNvPr id="509" name="Grafik 508" descr="Browserfenster mit einfarbiger Füllung">
            <a:extLst>
              <a:ext uri="{FF2B5EF4-FFF2-40B4-BE49-F238E27FC236}">
                <a16:creationId xmlns:a16="http://schemas.microsoft.com/office/drawing/2014/main" id="{18C93022-75C1-C64B-993E-FD87903377E3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5097401" y="1528269"/>
            <a:ext cx="404311" cy="404311"/>
          </a:xfrm>
          <a:prstGeom prst="rect">
            <a:avLst/>
          </a:prstGeom>
          <a:effectLst/>
        </p:spPr>
      </p:pic>
      <p:pic>
        <p:nvPicPr>
          <p:cNvPr id="510" name="Grafik 509" descr="Ordnersuche mit einfarbiger Füllung">
            <a:extLst>
              <a:ext uri="{FF2B5EF4-FFF2-40B4-BE49-F238E27FC236}">
                <a16:creationId xmlns:a16="http://schemas.microsoft.com/office/drawing/2014/main" id="{7655CA90-CBB3-694C-93B5-C7B4A52E8CA9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3405297" y="1500840"/>
            <a:ext cx="481911" cy="481911"/>
          </a:xfrm>
          <a:prstGeom prst="rect">
            <a:avLst/>
          </a:prstGeom>
          <a:effectLst/>
        </p:spPr>
      </p:pic>
      <p:pic>
        <p:nvPicPr>
          <p:cNvPr id="511" name="Grafik 510" descr="Ordnersuche mit einfarbiger Füllung">
            <a:extLst>
              <a:ext uri="{FF2B5EF4-FFF2-40B4-BE49-F238E27FC236}">
                <a16:creationId xmlns:a16="http://schemas.microsoft.com/office/drawing/2014/main" id="{C0F382E3-BE07-C649-BB29-585E6EC4318F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4622248" y="4822526"/>
            <a:ext cx="481911" cy="481911"/>
          </a:xfrm>
          <a:prstGeom prst="rect">
            <a:avLst/>
          </a:prstGeom>
          <a:effectLst/>
        </p:spPr>
      </p:pic>
      <p:grpSp>
        <p:nvGrpSpPr>
          <p:cNvPr id="512" name="Gruppieren 511">
            <a:extLst>
              <a:ext uri="{FF2B5EF4-FFF2-40B4-BE49-F238E27FC236}">
                <a16:creationId xmlns:a16="http://schemas.microsoft.com/office/drawing/2014/main" id="{B8C87282-071E-E541-A9FE-C7983894F536}"/>
              </a:ext>
            </a:extLst>
          </p:cNvPr>
          <p:cNvGrpSpPr/>
          <p:nvPr/>
        </p:nvGrpSpPr>
        <p:grpSpPr>
          <a:xfrm>
            <a:off x="10216439" y="2756314"/>
            <a:ext cx="1207068" cy="1057541"/>
            <a:chOff x="9878343" y="2643657"/>
            <a:chExt cx="1207068" cy="1057541"/>
          </a:xfrm>
        </p:grpSpPr>
        <p:sp>
          <p:nvSpPr>
            <p:cNvPr id="513" name="TextBox 213">
              <a:extLst>
                <a:ext uri="{FF2B5EF4-FFF2-40B4-BE49-F238E27FC236}">
                  <a16:creationId xmlns:a16="http://schemas.microsoft.com/office/drawing/2014/main" id="{BA031675-40C9-DC4E-BB38-D136F43228B9}"/>
                </a:ext>
              </a:extLst>
            </p:cNvPr>
            <p:cNvSpPr txBox="1"/>
            <p:nvPr/>
          </p:nvSpPr>
          <p:spPr>
            <a:xfrm>
              <a:off x="9878343" y="2643657"/>
              <a:ext cx="1207068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Overpass Light" pitchFamily="2" charset="77"/>
                  <a:cs typeface="Segoe UI" panose="020B0502040204020203" pitchFamily="34" charset="0"/>
                </a:rPr>
                <a:t>data providers</a:t>
              </a:r>
            </a:p>
          </p:txBody>
        </p:sp>
        <p:grpSp>
          <p:nvGrpSpPr>
            <p:cNvPr id="514" name="Gruppieren 513">
              <a:extLst>
                <a:ext uri="{FF2B5EF4-FFF2-40B4-BE49-F238E27FC236}">
                  <a16:creationId xmlns:a16="http://schemas.microsoft.com/office/drawing/2014/main" id="{874646EE-17C6-EC4E-9981-9C6F4F38D08F}"/>
                </a:ext>
              </a:extLst>
            </p:cNvPr>
            <p:cNvGrpSpPr/>
            <p:nvPr/>
          </p:nvGrpSpPr>
          <p:grpSpPr>
            <a:xfrm>
              <a:off x="10096660" y="2842412"/>
              <a:ext cx="719274" cy="446001"/>
              <a:chOff x="10096660" y="2891399"/>
              <a:chExt cx="719274" cy="446001"/>
            </a:xfrm>
          </p:grpSpPr>
          <p:pic>
            <p:nvPicPr>
              <p:cNvPr id="520" name="Grafik 25" descr="Benutzer mit einfarbiger Füllung">
                <a:extLst>
                  <a:ext uri="{FF2B5EF4-FFF2-40B4-BE49-F238E27FC236}">
                    <a16:creationId xmlns:a16="http://schemas.microsoft.com/office/drawing/2014/main" id="{F52E906E-91B1-6F45-AB49-ED0DF9419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256457" y="2891399"/>
                <a:ext cx="403479" cy="403479"/>
              </a:xfrm>
              <a:prstGeom prst="rect">
                <a:avLst/>
              </a:prstGeom>
            </p:spPr>
          </p:pic>
          <p:pic>
            <p:nvPicPr>
              <p:cNvPr id="521" name="Grafik 23" descr="Benutzer mit einfarbiger Füllung">
                <a:extLst>
                  <a:ext uri="{FF2B5EF4-FFF2-40B4-BE49-F238E27FC236}">
                    <a16:creationId xmlns:a16="http://schemas.microsoft.com/office/drawing/2014/main" id="{7ACBB334-8F69-B740-9E5E-32D525804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096660" y="2925702"/>
                <a:ext cx="403479" cy="403479"/>
              </a:xfrm>
              <a:prstGeom prst="rect">
                <a:avLst/>
              </a:prstGeom>
            </p:spPr>
          </p:pic>
          <p:pic>
            <p:nvPicPr>
              <p:cNvPr id="522" name="Grafik 25" descr="Benutzer mit einfarbiger Füllung">
                <a:extLst>
                  <a:ext uri="{FF2B5EF4-FFF2-40B4-BE49-F238E27FC236}">
                    <a16:creationId xmlns:a16="http://schemas.microsoft.com/office/drawing/2014/main" id="{F1222C32-121C-E94B-B9C7-8C2A7EC4D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412455" y="2933921"/>
                <a:ext cx="403479" cy="403479"/>
              </a:xfrm>
              <a:prstGeom prst="rect">
                <a:avLst/>
              </a:prstGeom>
            </p:spPr>
          </p:pic>
        </p:grpSp>
        <p:grpSp>
          <p:nvGrpSpPr>
            <p:cNvPr id="515" name="Gruppieren 514">
              <a:extLst>
                <a:ext uri="{FF2B5EF4-FFF2-40B4-BE49-F238E27FC236}">
                  <a16:creationId xmlns:a16="http://schemas.microsoft.com/office/drawing/2014/main" id="{9EF6FA99-3320-F640-A41A-7F140A075F55}"/>
                </a:ext>
              </a:extLst>
            </p:cNvPr>
            <p:cNvGrpSpPr/>
            <p:nvPr/>
          </p:nvGrpSpPr>
          <p:grpSpPr>
            <a:xfrm>
              <a:off x="10059627" y="3239002"/>
              <a:ext cx="743619" cy="462196"/>
              <a:chOff x="10059627" y="3271660"/>
              <a:chExt cx="743619" cy="462196"/>
            </a:xfrm>
          </p:grpSpPr>
          <p:pic>
            <p:nvPicPr>
              <p:cNvPr id="516" name="Grafik 515" descr="Datenbank Silhouette">
                <a:extLst>
                  <a:ext uri="{FF2B5EF4-FFF2-40B4-BE49-F238E27FC236}">
                    <a16:creationId xmlns:a16="http://schemas.microsoft.com/office/drawing/2014/main" id="{484825BB-5FAC-F64F-9336-A909B9F2F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10059627" y="3271660"/>
                <a:ext cx="403200" cy="403200"/>
              </a:xfrm>
              <a:prstGeom prst="rect">
                <a:avLst/>
              </a:prstGeom>
            </p:spPr>
          </p:pic>
          <p:pic>
            <p:nvPicPr>
              <p:cNvPr id="517" name="Grafik 516" descr="Datenbank Silhouette">
                <a:extLst>
                  <a:ext uri="{FF2B5EF4-FFF2-40B4-BE49-F238E27FC236}">
                    <a16:creationId xmlns:a16="http://schemas.microsoft.com/office/drawing/2014/main" id="{2C730BB7-9161-724C-8442-BCD27ED6B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10400046" y="3271660"/>
                <a:ext cx="403200" cy="403200"/>
              </a:xfrm>
              <a:prstGeom prst="rect">
                <a:avLst/>
              </a:prstGeom>
            </p:spPr>
          </p:pic>
          <p:sp>
            <p:nvSpPr>
              <p:cNvPr id="518" name="Rechteck 517">
                <a:extLst>
                  <a:ext uri="{FF2B5EF4-FFF2-40B4-BE49-F238E27FC236}">
                    <a16:creationId xmlns:a16="http://schemas.microsoft.com/office/drawing/2014/main" id="{C26EBA65-81C5-914A-9DDB-57E0CD9AF9EB}"/>
                  </a:ext>
                </a:extLst>
              </p:cNvPr>
              <p:cNvSpPr/>
              <p:nvPr/>
            </p:nvSpPr>
            <p:spPr>
              <a:xfrm>
                <a:off x="10302769" y="3384393"/>
                <a:ext cx="255595" cy="3029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  <p:pic>
            <p:nvPicPr>
              <p:cNvPr id="519" name="Grafik 518" descr="Datenbank Silhouette">
                <a:extLst>
                  <a:ext uri="{FF2B5EF4-FFF2-40B4-BE49-F238E27FC236}">
                    <a16:creationId xmlns:a16="http://schemas.microsoft.com/office/drawing/2014/main" id="{3A5A5C81-51AB-1640-90A4-67A135D1E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10229837" y="3330656"/>
                <a:ext cx="403200" cy="403200"/>
              </a:xfrm>
              <a:prstGeom prst="rect">
                <a:avLst/>
              </a:prstGeom>
            </p:spPr>
          </p:pic>
        </p:grpSp>
      </p:grpSp>
      <p:pic>
        <p:nvPicPr>
          <p:cNvPr id="523" name="Graphic 12" descr="Server Silhouette">
            <a:extLst>
              <a:ext uri="{FF2B5EF4-FFF2-40B4-BE49-F238E27FC236}">
                <a16:creationId xmlns:a16="http://schemas.microsoft.com/office/drawing/2014/main" id="{11B44E42-DE07-ED48-8056-59BB2C6ED7E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71774" y="5102837"/>
            <a:ext cx="403200" cy="403200"/>
          </a:xfrm>
          <a:prstGeom prst="rect">
            <a:avLst/>
          </a:prstGeom>
        </p:spPr>
      </p:pic>
      <p:sp>
        <p:nvSpPr>
          <p:cNvPr id="524" name="TextBox 219">
            <a:extLst>
              <a:ext uri="{FF2B5EF4-FFF2-40B4-BE49-F238E27FC236}">
                <a16:creationId xmlns:a16="http://schemas.microsoft.com/office/drawing/2014/main" id="{AF8B2BD9-8E27-AA46-BCBA-5346BC25AE90}"/>
              </a:ext>
            </a:extLst>
          </p:cNvPr>
          <p:cNvSpPr txBox="1"/>
          <p:nvPr/>
        </p:nvSpPr>
        <p:spPr>
          <a:xfrm>
            <a:off x="10953551" y="4568004"/>
            <a:ext cx="92365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prosumers</a:t>
            </a:r>
          </a:p>
        </p:txBody>
      </p:sp>
      <p:grpSp>
        <p:nvGrpSpPr>
          <p:cNvPr id="525" name="Gruppieren 524">
            <a:extLst>
              <a:ext uri="{FF2B5EF4-FFF2-40B4-BE49-F238E27FC236}">
                <a16:creationId xmlns:a16="http://schemas.microsoft.com/office/drawing/2014/main" id="{A2714DB6-47F3-A148-BFCB-88CD653CF53B}"/>
              </a:ext>
            </a:extLst>
          </p:cNvPr>
          <p:cNvGrpSpPr/>
          <p:nvPr/>
        </p:nvGrpSpPr>
        <p:grpSpPr>
          <a:xfrm>
            <a:off x="10990442" y="4766759"/>
            <a:ext cx="857876" cy="446789"/>
            <a:chOff x="11045673" y="2910934"/>
            <a:chExt cx="857876" cy="446789"/>
          </a:xfrm>
        </p:grpSpPr>
        <p:pic>
          <p:nvPicPr>
            <p:cNvPr id="526" name="Grafik 23" descr="Benutzer mit einfarbiger Füllung">
              <a:extLst>
                <a:ext uri="{FF2B5EF4-FFF2-40B4-BE49-F238E27FC236}">
                  <a16:creationId xmlns:a16="http://schemas.microsoft.com/office/drawing/2014/main" id="{833072D2-18A1-1241-9DD2-F2365E3E2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359036" y="2910934"/>
              <a:ext cx="403479" cy="403479"/>
            </a:xfrm>
            <a:prstGeom prst="rect">
              <a:avLst/>
            </a:prstGeom>
          </p:spPr>
        </p:pic>
        <p:pic>
          <p:nvPicPr>
            <p:cNvPr id="527" name="Grafik 25" descr="Benutzer mit einfarbiger Füllung">
              <a:extLst>
                <a:ext uri="{FF2B5EF4-FFF2-40B4-BE49-F238E27FC236}">
                  <a16:creationId xmlns:a16="http://schemas.microsoft.com/office/drawing/2014/main" id="{7A183F69-8A34-E84F-8681-6D9D16245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045673" y="2912888"/>
              <a:ext cx="403479" cy="403479"/>
            </a:xfrm>
            <a:prstGeom prst="rect">
              <a:avLst/>
            </a:prstGeom>
          </p:spPr>
        </p:pic>
        <p:pic>
          <p:nvPicPr>
            <p:cNvPr id="528" name="Grafik 25" descr="Benutzer mit einfarbiger Füllung">
              <a:extLst>
                <a:ext uri="{FF2B5EF4-FFF2-40B4-BE49-F238E27FC236}">
                  <a16:creationId xmlns:a16="http://schemas.microsoft.com/office/drawing/2014/main" id="{40E561AA-C2C9-4B45-B98A-F03FF4F82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500070" y="2940893"/>
              <a:ext cx="403479" cy="403479"/>
            </a:xfrm>
            <a:prstGeom prst="rect">
              <a:avLst/>
            </a:prstGeom>
          </p:spPr>
        </p:pic>
        <p:pic>
          <p:nvPicPr>
            <p:cNvPr id="529" name="Grafik 23" descr="Benutzer mit einfarbiger Füllung">
              <a:extLst>
                <a:ext uri="{FF2B5EF4-FFF2-40B4-BE49-F238E27FC236}">
                  <a16:creationId xmlns:a16="http://schemas.microsoft.com/office/drawing/2014/main" id="{739081A3-2AE6-A74E-BBA1-B507AAA04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206076" y="2954244"/>
              <a:ext cx="403479" cy="403479"/>
            </a:xfrm>
            <a:prstGeom prst="rect">
              <a:avLst/>
            </a:prstGeom>
          </p:spPr>
        </p:pic>
      </p:grpSp>
      <p:grpSp>
        <p:nvGrpSpPr>
          <p:cNvPr id="531" name="Gruppieren 530">
            <a:extLst>
              <a:ext uri="{FF2B5EF4-FFF2-40B4-BE49-F238E27FC236}">
                <a16:creationId xmlns:a16="http://schemas.microsoft.com/office/drawing/2014/main" id="{96AED887-93B4-9845-A7A1-DECE36CF36E9}"/>
              </a:ext>
            </a:extLst>
          </p:cNvPr>
          <p:cNvGrpSpPr/>
          <p:nvPr/>
        </p:nvGrpSpPr>
        <p:grpSpPr>
          <a:xfrm>
            <a:off x="10957315" y="5163349"/>
            <a:ext cx="920115" cy="467735"/>
            <a:chOff x="11012546" y="3307148"/>
            <a:chExt cx="920115" cy="467735"/>
          </a:xfrm>
        </p:grpSpPr>
        <p:pic>
          <p:nvPicPr>
            <p:cNvPr id="532" name="Grafik 531" descr="Datenbank Silhouette">
              <a:extLst>
                <a:ext uri="{FF2B5EF4-FFF2-40B4-BE49-F238E27FC236}">
                  <a16:creationId xmlns:a16="http://schemas.microsoft.com/office/drawing/2014/main" id="{5F60D628-6A76-5F44-A803-E87C24759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012546" y="3307148"/>
              <a:ext cx="403200" cy="403200"/>
            </a:xfrm>
            <a:prstGeom prst="rect">
              <a:avLst/>
            </a:prstGeom>
          </p:spPr>
        </p:pic>
        <p:pic>
          <p:nvPicPr>
            <p:cNvPr id="533" name="Grafik 532" descr="Datenbank Silhouette">
              <a:extLst>
                <a:ext uri="{FF2B5EF4-FFF2-40B4-BE49-F238E27FC236}">
                  <a16:creationId xmlns:a16="http://schemas.microsoft.com/office/drawing/2014/main" id="{B0813066-B309-C244-97A1-C35F262F5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352965" y="3307148"/>
              <a:ext cx="403200" cy="403200"/>
            </a:xfrm>
            <a:prstGeom prst="rect">
              <a:avLst/>
            </a:prstGeom>
          </p:spPr>
        </p:pic>
        <p:sp>
          <p:nvSpPr>
            <p:cNvPr id="534" name="Rechteck 533">
              <a:extLst>
                <a:ext uri="{FF2B5EF4-FFF2-40B4-BE49-F238E27FC236}">
                  <a16:creationId xmlns:a16="http://schemas.microsoft.com/office/drawing/2014/main" id="{618BAF13-50E4-9A46-AE31-8D7FAAD16839}"/>
                </a:ext>
              </a:extLst>
            </p:cNvPr>
            <p:cNvSpPr/>
            <p:nvPr/>
          </p:nvSpPr>
          <p:spPr>
            <a:xfrm>
              <a:off x="11255688" y="3419881"/>
              <a:ext cx="255595" cy="3029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35" name="Grafik 534" descr="Datenbank Silhouette">
              <a:extLst>
                <a:ext uri="{FF2B5EF4-FFF2-40B4-BE49-F238E27FC236}">
                  <a16:creationId xmlns:a16="http://schemas.microsoft.com/office/drawing/2014/main" id="{779A31AC-9C5B-5949-ADFB-A224BB95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182756" y="3366144"/>
              <a:ext cx="403200" cy="403200"/>
            </a:xfrm>
            <a:prstGeom prst="rect">
              <a:avLst/>
            </a:prstGeom>
          </p:spPr>
        </p:pic>
        <p:sp>
          <p:nvSpPr>
            <p:cNvPr id="536" name="Rechteck 535">
              <a:extLst>
                <a:ext uri="{FF2B5EF4-FFF2-40B4-BE49-F238E27FC236}">
                  <a16:creationId xmlns:a16="http://schemas.microsoft.com/office/drawing/2014/main" id="{0F59CC17-8AC1-BA4A-A451-942FC4BF52F2}"/>
                </a:ext>
              </a:extLst>
            </p:cNvPr>
            <p:cNvSpPr/>
            <p:nvPr/>
          </p:nvSpPr>
          <p:spPr>
            <a:xfrm>
              <a:off x="11602393" y="3425420"/>
              <a:ext cx="255595" cy="3029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37" name="Grafik 536" descr="Datenbank Silhouette">
              <a:extLst>
                <a:ext uri="{FF2B5EF4-FFF2-40B4-BE49-F238E27FC236}">
                  <a16:creationId xmlns:a16="http://schemas.microsoft.com/office/drawing/2014/main" id="{6F5F245E-D01C-1841-B61D-66011B3A0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529461" y="3371683"/>
              <a:ext cx="403200" cy="403200"/>
            </a:xfrm>
            <a:prstGeom prst="rect">
              <a:avLst/>
            </a:prstGeom>
          </p:spPr>
        </p:pic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538E35AB-432E-1345-BF20-F91251D0A7F9}"/>
              </a:ext>
            </a:extLst>
          </p:cNvPr>
          <p:cNvGrpSpPr/>
          <p:nvPr/>
        </p:nvGrpSpPr>
        <p:grpSpPr>
          <a:xfrm>
            <a:off x="886287" y="3476181"/>
            <a:ext cx="920115" cy="467735"/>
            <a:chOff x="11012546" y="3307148"/>
            <a:chExt cx="920115" cy="467735"/>
          </a:xfrm>
        </p:grpSpPr>
        <p:pic>
          <p:nvPicPr>
            <p:cNvPr id="539" name="Grafik 538" descr="Datenbank Silhouette">
              <a:extLst>
                <a:ext uri="{FF2B5EF4-FFF2-40B4-BE49-F238E27FC236}">
                  <a16:creationId xmlns:a16="http://schemas.microsoft.com/office/drawing/2014/main" id="{C5B096CE-9245-F446-9816-EB4523365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012546" y="3307148"/>
              <a:ext cx="403200" cy="403200"/>
            </a:xfrm>
            <a:prstGeom prst="rect">
              <a:avLst/>
            </a:prstGeom>
          </p:spPr>
        </p:pic>
        <p:pic>
          <p:nvPicPr>
            <p:cNvPr id="540" name="Grafik 539" descr="Datenbank Silhouette">
              <a:extLst>
                <a:ext uri="{FF2B5EF4-FFF2-40B4-BE49-F238E27FC236}">
                  <a16:creationId xmlns:a16="http://schemas.microsoft.com/office/drawing/2014/main" id="{331E2482-1689-CB4D-BD6E-2E0020B15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352965" y="3307148"/>
              <a:ext cx="403200" cy="403200"/>
            </a:xfrm>
            <a:prstGeom prst="rect">
              <a:avLst/>
            </a:prstGeom>
          </p:spPr>
        </p:pic>
        <p:sp>
          <p:nvSpPr>
            <p:cNvPr id="541" name="Rechteck 540">
              <a:extLst>
                <a:ext uri="{FF2B5EF4-FFF2-40B4-BE49-F238E27FC236}">
                  <a16:creationId xmlns:a16="http://schemas.microsoft.com/office/drawing/2014/main" id="{3045F8D1-7BA7-314C-922D-DBF2A72F5C28}"/>
                </a:ext>
              </a:extLst>
            </p:cNvPr>
            <p:cNvSpPr/>
            <p:nvPr/>
          </p:nvSpPr>
          <p:spPr>
            <a:xfrm>
              <a:off x="11255688" y="3419881"/>
              <a:ext cx="255595" cy="3029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42" name="Grafik 541" descr="Datenbank Silhouette">
              <a:extLst>
                <a:ext uri="{FF2B5EF4-FFF2-40B4-BE49-F238E27FC236}">
                  <a16:creationId xmlns:a16="http://schemas.microsoft.com/office/drawing/2014/main" id="{BBCE1E4F-3271-1946-8220-AD2A19729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182756" y="3366144"/>
              <a:ext cx="403200" cy="403200"/>
            </a:xfrm>
            <a:prstGeom prst="rect">
              <a:avLst/>
            </a:prstGeom>
          </p:spPr>
        </p:pic>
        <p:sp>
          <p:nvSpPr>
            <p:cNvPr id="543" name="Rechteck 542">
              <a:extLst>
                <a:ext uri="{FF2B5EF4-FFF2-40B4-BE49-F238E27FC236}">
                  <a16:creationId xmlns:a16="http://schemas.microsoft.com/office/drawing/2014/main" id="{D048D09C-E208-E44C-A638-71CDD6DABE7B}"/>
                </a:ext>
              </a:extLst>
            </p:cNvPr>
            <p:cNvSpPr/>
            <p:nvPr/>
          </p:nvSpPr>
          <p:spPr>
            <a:xfrm>
              <a:off x="11602393" y="3425420"/>
              <a:ext cx="255595" cy="3029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44" name="Grafik 543" descr="Datenbank Silhouette">
              <a:extLst>
                <a:ext uri="{FF2B5EF4-FFF2-40B4-BE49-F238E27FC236}">
                  <a16:creationId xmlns:a16="http://schemas.microsoft.com/office/drawing/2014/main" id="{E6692BEA-832C-4F46-8CD2-169820EA9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529461" y="3371683"/>
              <a:ext cx="403200" cy="403200"/>
            </a:xfrm>
            <a:prstGeom prst="rect">
              <a:avLst/>
            </a:prstGeom>
          </p:spPr>
        </p:pic>
      </p:grpSp>
      <p:pic>
        <p:nvPicPr>
          <p:cNvPr id="545" name="Grafik 544" descr="Marke Häkchen mit einfarbiger Füllung">
            <a:extLst>
              <a:ext uri="{FF2B5EF4-FFF2-40B4-BE49-F238E27FC236}">
                <a16:creationId xmlns:a16="http://schemas.microsoft.com/office/drawing/2014/main" id="{CA289895-5B17-3648-82CA-E803489118BB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19368" y="4468966"/>
            <a:ext cx="492710" cy="492710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pic>
        <p:nvPicPr>
          <p:cNvPr id="546" name="Grafik 545" descr="Marke Häkchen mit einfarbiger Füllung">
            <a:extLst>
              <a:ext uri="{FF2B5EF4-FFF2-40B4-BE49-F238E27FC236}">
                <a16:creationId xmlns:a16="http://schemas.microsoft.com/office/drawing/2014/main" id="{04ABBE78-4095-C642-BE4B-F2E1D2A40D64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45715" y="2868767"/>
            <a:ext cx="492710" cy="492710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pic>
        <p:nvPicPr>
          <p:cNvPr id="547" name="Grafik 546" descr="Marke Häkchen mit einfarbiger Füllung">
            <a:extLst>
              <a:ext uri="{FF2B5EF4-FFF2-40B4-BE49-F238E27FC236}">
                <a16:creationId xmlns:a16="http://schemas.microsoft.com/office/drawing/2014/main" id="{B72EDDC1-8051-FC40-B0FE-89E0EE2D3241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44491" y="2458087"/>
            <a:ext cx="492710" cy="492710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pic>
        <p:nvPicPr>
          <p:cNvPr id="548" name="Grafik 547" descr="Marke Häkchen mit einfarbiger Füllung">
            <a:extLst>
              <a:ext uri="{FF2B5EF4-FFF2-40B4-BE49-F238E27FC236}">
                <a16:creationId xmlns:a16="http://schemas.microsoft.com/office/drawing/2014/main" id="{D2121C76-A693-8446-A282-47A00C898148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44491" y="3240074"/>
            <a:ext cx="492710" cy="492710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pic>
        <p:nvPicPr>
          <p:cNvPr id="549" name="Grafik 548" descr="Marke Häkchen mit einfarbiger Füllung">
            <a:extLst>
              <a:ext uri="{FF2B5EF4-FFF2-40B4-BE49-F238E27FC236}">
                <a16:creationId xmlns:a16="http://schemas.microsoft.com/office/drawing/2014/main" id="{77AB2D41-42BD-F749-84A7-016C30D19B2D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323178" y="2868767"/>
            <a:ext cx="492710" cy="492710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pic>
        <p:nvPicPr>
          <p:cNvPr id="550" name="Grafik 549" descr="Marke Häkchen mit einfarbiger Füllung">
            <a:extLst>
              <a:ext uri="{FF2B5EF4-FFF2-40B4-BE49-F238E27FC236}">
                <a16:creationId xmlns:a16="http://schemas.microsoft.com/office/drawing/2014/main" id="{06B7ECA1-8D60-0C4B-8545-7D8D7C999210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322936" y="3694854"/>
            <a:ext cx="492710" cy="492710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pic>
        <p:nvPicPr>
          <p:cNvPr id="551" name="Grafik 550" descr="Marke Häkchen mit einfarbiger Füllung">
            <a:extLst>
              <a:ext uri="{FF2B5EF4-FFF2-40B4-BE49-F238E27FC236}">
                <a16:creationId xmlns:a16="http://schemas.microsoft.com/office/drawing/2014/main" id="{CD45C236-9ED8-DE41-B59E-EDD1B50E2416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44491" y="4022060"/>
            <a:ext cx="492710" cy="492710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pic>
        <p:nvPicPr>
          <p:cNvPr id="552" name="Grafik 551" descr="Marke Häkchen mit einfarbiger Füllung">
            <a:extLst>
              <a:ext uri="{FF2B5EF4-FFF2-40B4-BE49-F238E27FC236}">
                <a16:creationId xmlns:a16="http://schemas.microsoft.com/office/drawing/2014/main" id="{9C4010A3-1155-5D4D-971D-4BDFCABDB053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19769" y="5476302"/>
            <a:ext cx="492710" cy="492710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pic>
        <p:nvPicPr>
          <p:cNvPr id="553" name="Grafik 552" descr="Marke Häkchen mit einfarbiger Füllung">
            <a:extLst>
              <a:ext uri="{FF2B5EF4-FFF2-40B4-BE49-F238E27FC236}">
                <a16:creationId xmlns:a16="http://schemas.microsoft.com/office/drawing/2014/main" id="{4998B739-DC95-B340-BAB4-432F3A7F7D95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282373" y="5452377"/>
            <a:ext cx="492710" cy="492710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pic>
        <p:nvPicPr>
          <p:cNvPr id="554" name="Grafik 553" descr="Marke Häkchen mit einfarbiger Füllung">
            <a:extLst>
              <a:ext uri="{FF2B5EF4-FFF2-40B4-BE49-F238E27FC236}">
                <a16:creationId xmlns:a16="http://schemas.microsoft.com/office/drawing/2014/main" id="{3C4FD6BF-9EA1-C649-948F-2858D56DDA59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207550" y="5452377"/>
            <a:ext cx="492710" cy="492710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pic>
        <p:nvPicPr>
          <p:cNvPr id="555" name="Grafik 554" descr="Marke Häkchen mit einfarbiger Füllung">
            <a:extLst>
              <a:ext uri="{FF2B5EF4-FFF2-40B4-BE49-F238E27FC236}">
                <a16:creationId xmlns:a16="http://schemas.microsoft.com/office/drawing/2014/main" id="{CD102026-25B8-7F49-A541-B9CE403BFEA3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45715" y="3682700"/>
            <a:ext cx="492710" cy="492710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sp>
        <p:nvSpPr>
          <p:cNvPr id="255" name="Google Shape;280;p32">
            <a:extLst>
              <a:ext uri="{FF2B5EF4-FFF2-40B4-BE49-F238E27FC236}">
                <a16:creationId xmlns:a16="http://schemas.microsoft.com/office/drawing/2014/main" id="{9B94D07A-9DA3-0335-889C-9CAF3BB0326B}"/>
              </a:ext>
            </a:extLst>
          </p:cNvPr>
          <p:cNvSpPr txBox="1"/>
          <p:nvPr/>
        </p:nvSpPr>
        <p:spPr>
          <a:xfrm>
            <a:off x="257254" y="870278"/>
            <a:ext cx="3767625" cy="215444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r>
              <a:rPr lang="de-DE" b="1" err="1">
                <a:solidFill>
                  <a:srgbClr val="FFFFFF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creation</a:t>
            </a:r>
            <a:r>
              <a:rPr lang="de-DE" b="1">
                <a:solidFill>
                  <a:srgbClr val="FFFFFF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b="1" err="1">
                <a:solidFill>
                  <a:srgbClr val="FFFFFF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and</a:t>
            </a:r>
            <a:r>
              <a:rPr lang="de-DE" b="1">
                <a:solidFill>
                  <a:srgbClr val="FFFFFF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b="1" err="1">
                <a:solidFill>
                  <a:srgbClr val="FFFFFF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connection</a:t>
            </a:r>
            <a:r>
              <a:rPr lang="de-DE" b="1">
                <a:solidFill>
                  <a:srgbClr val="FFFFFF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b="1" err="1">
                <a:solidFill>
                  <a:srgbClr val="FFFFFF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of</a:t>
            </a:r>
            <a:r>
              <a:rPr lang="de-DE" b="1">
                <a:solidFill>
                  <a:srgbClr val="FFFFFF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b="1" err="1">
                <a:solidFill>
                  <a:srgbClr val="FFFFFF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complex</a:t>
            </a:r>
            <a:r>
              <a:rPr lang="de-DE" b="1">
                <a:solidFill>
                  <a:srgbClr val="FFFFFF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b="1" err="1">
                <a:solidFill>
                  <a:srgbClr val="FFFFFF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services</a:t>
            </a:r>
            <a:endParaRPr lang="de-DE" b="1">
              <a:solidFill>
                <a:srgbClr val="FFFFFF"/>
              </a:solidFill>
              <a:latin typeface="Overpass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80;p32">
            <a:extLst>
              <a:ext uri="{FF2B5EF4-FFF2-40B4-BE49-F238E27FC236}">
                <a16:creationId xmlns:a16="http://schemas.microsoft.com/office/drawing/2014/main" id="{12AF5646-B689-C027-ECFA-B6799946B57D}"/>
              </a:ext>
            </a:extLst>
          </p:cNvPr>
          <p:cNvSpPr txBox="1"/>
          <p:nvPr/>
        </p:nvSpPr>
        <p:spPr>
          <a:xfrm>
            <a:off x="262947" y="1114987"/>
            <a:ext cx="3147263" cy="215444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r>
              <a:rPr lang="de-DE" b="1" err="1">
                <a:solidFill>
                  <a:srgbClr val="FFFFFF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from</a:t>
            </a:r>
            <a:r>
              <a:rPr lang="de-DE" b="1">
                <a:solidFill>
                  <a:srgbClr val="FFFFFF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b="1" err="1">
                <a:solidFill>
                  <a:srgbClr val="FFFFFF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atomic</a:t>
            </a:r>
            <a:r>
              <a:rPr lang="de-DE" b="1">
                <a:solidFill>
                  <a:srgbClr val="FFFFFF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b="1" err="1">
                <a:solidFill>
                  <a:srgbClr val="FFFFFF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and</a:t>
            </a:r>
            <a:r>
              <a:rPr lang="de-DE" b="1">
                <a:solidFill>
                  <a:srgbClr val="FFFFFF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b="1" err="1">
                <a:solidFill>
                  <a:srgbClr val="FFFFFF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elementary</a:t>
            </a:r>
            <a:r>
              <a:rPr lang="de-DE" b="1">
                <a:solidFill>
                  <a:srgbClr val="FFFFFF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b="1" err="1">
                <a:solidFill>
                  <a:srgbClr val="FFFFFF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services</a:t>
            </a:r>
            <a:endParaRPr lang="de-DE" b="1">
              <a:solidFill>
                <a:srgbClr val="FFFFFF"/>
              </a:solidFill>
              <a:latin typeface="Overpass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2" name="TextBox 37">
            <a:extLst>
              <a:ext uri="{FF2B5EF4-FFF2-40B4-BE49-F238E27FC236}">
                <a16:creationId xmlns:a16="http://schemas.microsoft.com/office/drawing/2014/main" id="{300AF10D-9269-9D11-223A-146AD39AF97C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sp>
        <p:nvSpPr>
          <p:cNvPr id="270" name="Google Shape;25;p3">
            <a:extLst>
              <a:ext uri="{FF2B5EF4-FFF2-40B4-BE49-F238E27FC236}">
                <a16:creationId xmlns:a16="http://schemas.microsoft.com/office/drawing/2014/main" id="{C0E0D716-46D6-6048-BFE3-EE2B5745669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pic>
        <p:nvPicPr>
          <p:cNvPr id="271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CB863E0-0FB8-D846-846A-E10F4AA184E1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295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4">
            <a:extLst>
              <a:ext uri="{FF2B5EF4-FFF2-40B4-BE49-F238E27FC236}">
                <a16:creationId xmlns:a16="http://schemas.microsoft.com/office/drawing/2014/main" id="{C01491BE-B358-6040-B8B1-69BE231CB13D}"/>
              </a:ext>
            </a:extLst>
          </p:cNvPr>
          <p:cNvSpPr txBox="1"/>
          <p:nvPr/>
        </p:nvSpPr>
        <p:spPr>
          <a:xfrm>
            <a:off x="425449" y="698837"/>
            <a:ext cx="11294057" cy="430887"/>
          </a:xfrm>
          <a:prstGeom prst="rect">
            <a:avLst/>
          </a:prstGeom>
          <a:noFill/>
        </p:spPr>
        <p:txBody>
          <a:bodyPr wrap="square" lIns="0" tIns="0" rIns="36000" bIns="0" rtlCol="0" anchor="t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there will be many ecosystems. how to start a decentralized one?</a:t>
            </a:r>
            <a:endParaRPr lang="en-US" sz="2800" b="1">
              <a:solidFill>
                <a:srgbClr val="2F79F7"/>
              </a:solidFill>
              <a:latin typeface="Overpass" pitchFamily="2" charset="77"/>
            </a:endParaRPr>
          </a:p>
        </p:txBody>
      </p:sp>
      <p:cxnSp>
        <p:nvCxnSpPr>
          <p:cNvPr id="7" name="Straight Connector 111">
            <a:extLst>
              <a:ext uri="{FF2B5EF4-FFF2-40B4-BE49-F238E27FC236}">
                <a16:creationId xmlns:a16="http://schemas.microsoft.com/office/drawing/2014/main" id="{931D0892-3D6E-D046-A58A-B5CB2E83E26C}"/>
              </a:ext>
            </a:extLst>
          </p:cNvPr>
          <p:cNvCxnSpPr>
            <a:cxnSpLocks/>
          </p:cNvCxnSpPr>
          <p:nvPr/>
        </p:nvCxnSpPr>
        <p:spPr>
          <a:xfrm>
            <a:off x="0" y="648183"/>
            <a:ext cx="1408176" cy="0"/>
          </a:xfrm>
          <a:prstGeom prst="line">
            <a:avLst/>
          </a:prstGeom>
          <a:ln w="25400">
            <a:solidFill>
              <a:srgbClr val="1C47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9DB6BFF8-7DA9-0C40-B2E0-CA43C3154F80}"/>
              </a:ext>
            </a:extLst>
          </p:cNvPr>
          <p:cNvSpPr/>
          <p:nvPr/>
        </p:nvSpPr>
        <p:spPr>
          <a:xfrm rot="8149979">
            <a:off x="1338542" y="624798"/>
            <a:ext cx="92557" cy="606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105">
            <a:extLst>
              <a:ext uri="{FF2B5EF4-FFF2-40B4-BE49-F238E27FC236}">
                <a16:creationId xmlns:a16="http://schemas.microsoft.com/office/drawing/2014/main" id="{564E4D57-E380-A347-B337-6BE787D00B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DD593A71-0AA5-4A4F-ADF6-E5D46571827D}"/>
              </a:ext>
            </a:extLst>
          </p:cNvPr>
          <p:cNvSpPr txBox="1"/>
          <p:nvPr/>
        </p:nvSpPr>
        <p:spPr>
          <a:xfrm>
            <a:off x="7692291" y="6278172"/>
            <a:ext cx="4158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latin typeface="Overpass Light" pitchFamily="2" charset="77"/>
              </a:rPr>
              <a:t>Image is licensed under a CC BY 4.0 license, Gaia-X European Association for Data and Cloud AISBL.</a:t>
            </a:r>
          </a:p>
          <a:p>
            <a:pPr algn="r"/>
            <a:r>
              <a:rPr lang="en-US" sz="700">
                <a:latin typeface="Overpass Light" pitchFamily="2" charset="77"/>
              </a:rPr>
              <a:t>Remixed by deltaDAO AG for illustration purposes.</a:t>
            </a:r>
          </a:p>
        </p:txBody>
      </p:sp>
      <p:sp>
        <p:nvSpPr>
          <p:cNvPr id="174" name="Abgerundetes Rechteck 173">
            <a:extLst>
              <a:ext uri="{FF2B5EF4-FFF2-40B4-BE49-F238E27FC236}">
                <a16:creationId xmlns:a16="http://schemas.microsoft.com/office/drawing/2014/main" id="{F20DB270-F698-0D4A-BAE5-BEAAB173A9B2}"/>
              </a:ext>
            </a:extLst>
          </p:cNvPr>
          <p:cNvSpPr/>
          <p:nvPr/>
        </p:nvSpPr>
        <p:spPr>
          <a:xfrm>
            <a:off x="1602762" y="4536740"/>
            <a:ext cx="9584477" cy="831478"/>
          </a:xfrm>
          <a:prstGeom prst="roundRect">
            <a:avLst/>
          </a:prstGeom>
          <a:solidFill>
            <a:schemeClr val="dk1">
              <a:alpha val="76000"/>
            </a:schemeClr>
          </a:solidFill>
          <a:ln>
            <a:solidFill>
              <a:srgbClr val="1C47E5"/>
            </a:solidFill>
          </a:ln>
          <a:effectLst>
            <a:outerShdw blurRad="63500" algn="ctr" rotWithShape="0">
              <a:srgbClr val="1C47E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0046"/>
              </a:solidFill>
              <a:latin typeface="Overpass Light" pitchFamily="2" charset="77"/>
            </a:endParaRPr>
          </a:p>
        </p:txBody>
      </p:sp>
      <p:sp>
        <p:nvSpPr>
          <p:cNvPr id="177" name="Rectangle 77">
            <a:extLst>
              <a:ext uri="{FF2B5EF4-FFF2-40B4-BE49-F238E27FC236}">
                <a16:creationId xmlns:a16="http://schemas.microsoft.com/office/drawing/2014/main" id="{FAABF91A-8DCB-5844-86A6-94CA4645EC3E}"/>
              </a:ext>
            </a:extLst>
          </p:cNvPr>
          <p:cNvSpPr/>
          <p:nvPr/>
        </p:nvSpPr>
        <p:spPr>
          <a:xfrm>
            <a:off x="1439560" y="4364097"/>
            <a:ext cx="10283088" cy="1152000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46"/>
              </a:solidFill>
              <a:latin typeface="Overpass Light" pitchFamily="2" charset="77"/>
              <a:cs typeface="Segoe UI" panose="020B0502040204020203" pitchFamily="34" charset="0"/>
            </a:endParaRPr>
          </a:p>
        </p:txBody>
      </p:sp>
      <p:sp>
        <p:nvSpPr>
          <p:cNvPr id="242" name="Rectangle 56">
            <a:extLst>
              <a:ext uri="{FF2B5EF4-FFF2-40B4-BE49-F238E27FC236}">
                <a16:creationId xmlns:a16="http://schemas.microsoft.com/office/drawing/2014/main" id="{6B3D21B3-7577-C14B-9940-ECE6181EEC2F}"/>
              </a:ext>
            </a:extLst>
          </p:cNvPr>
          <p:cNvSpPr/>
          <p:nvPr/>
        </p:nvSpPr>
        <p:spPr>
          <a:xfrm>
            <a:off x="1436419" y="3051636"/>
            <a:ext cx="10283088" cy="1152000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46"/>
              </a:solidFill>
              <a:latin typeface="Overpass Light" pitchFamily="2" charset="77"/>
              <a:cs typeface="Segoe UI" panose="020B0502040204020203" pitchFamily="34" charset="0"/>
            </a:endParaRPr>
          </a:p>
        </p:txBody>
      </p:sp>
      <p:sp>
        <p:nvSpPr>
          <p:cNvPr id="243" name="Rectangle 4">
            <a:extLst>
              <a:ext uri="{FF2B5EF4-FFF2-40B4-BE49-F238E27FC236}">
                <a16:creationId xmlns:a16="http://schemas.microsoft.com/office/drawing/2014/main" id="{A7F0EB9B-AE23-BD48-B22E-FF25F97C9990}"/>
              </a:ext>
            </a:extLst>
          </p:cNvPr>
          <p:cNvSpPr/>
          <p:nvPr/>
        </p:nvSpPr>
        <p:spPr>
          <a:xfrm>
            <a:off x="1436419" y="1740765"/>
            <a:ext cx="10283088" cy="1152000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verpass Light" pitchFamily="2" charset="77"/>
              <a:cs typeface="Segoe UI" panose="020B0502040204020203" pitchFamily="34" charset="0"/>
            </a:endParaRPr>
          </a:p>
        </p:txBody>
      </p:sp>
      <p:sp>
        <p:nvSpPr>
          <p:cNvPr id="244" name="Abgerundetes Rechteck 243">
            <a:extLst>
              <a:ext uri="{FF2B5EF4-FFF2-40B4-BE49-F238E27FC236}">
                <a16:creationId xmlns:a16="http://schemas.microsoft.com/office/drawing/2014/main" id="{51281C6F-C805-1249-90E3-DB71254B5A6B}"/>
              </a:ext>
            </a:extLst>
          </p:cNvPr>
          <p:cNvSpPr/>
          <p:nvPr/>
        </p:nvSpPr>
        <p:spPr>
          <a:xfrm>
            <a:off x="1602762" y="1631435"/>
            <a:ext cx="1666363" cy="2446054"/>
          </a:xfrm>
          <a:prstGeom prst="roundRect">
            <a:avLst/>
          </a:prstGeom>
          <a:solidFill>
            <a:schemeClr val="dk1">
              <a:alpha val="76000"/>
            </a:schemeClr>
          </a:solidFill>
          <a:ln>
            <a:solidFill>
              <a:srgbClr val="1C47E5"/>
            </a:solidFill>
          </a:ln>
          <a:effectLst>
            <a:outerShdw blurRad="63500" algn="ctr" rotWithShape="0">
              <a:srgbClr val="1C47E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Overpass Light" pitchFamily="2" charset="77"/>
            </a:endParaRPr>
          </a:p>
        </p:txBody>
      </p:sp>
      <p:sp>
        <p:nvSpPr>
          <p:cNvPr id="245" name="Abgerundetes Rechteck 244">
            <a:extLst>
              <a:ext uri="{FF2B5EF4-FFF2-40B4-BE49-F238E27FC236}">
                <a16:creationId xmlns:a16="http://schemas.microsoft.com/office/drawing/2014/main" id="{74B857E0-41B7-DD41-ACDC-6094BFEFD9EE}"/>
              </a:ext>
            </a:extLst>
          </p:cNvPr>
          <p:cNvSpPr/>
          <p:nvPr/>
        </p:nvSpPr>
        <p:spPr>
          <a:xfrm>
            <a:off x="9524017" y="1639499"/>
            <a:ext cx="1666363" cy="2446054"/>
          </a:xfrm>
          <a:prstGeom prst="roundRect">
            <a:avLst/>
          </a:prstGeom>
          <a:solidFill>
            <a:schemeClr val="dk1">
              <a:alpha val="76000"/>
            </a:schemeClr>
          </a:solidFill>
          <a:ln>
            <a:solidFill>
              <a:srgbClr val="1C47E5"/>
            </a:solidFill>
          </a:ln>
          <a:effectLst>
            <a:outerShdw blurRad="63500" algn="ctr" rotWithShape="0">
              <a:srgbClr val="1C47E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Overpass Light" pitchFamily="2" charset="77"/>
            </a:endParaRPr>
          </a:p>
        </p:txBody>
      </p:sp>
      <p:sp>
        <p:nvSpPr>
          <p:cNvPr id="246" name="Abgerundetes Rechteck 245">
            <a:extLst>
              <a:ext uri="{FF2B5EF4-FFF2-40B4-BE49-F238E27FC236}">
                <a16:creationId xmlns:a16="http://schemas.microsoft.com/office/drawing/2014/main" id="{17EBA9C9-12E2-0947-AE66-5A5803E10684}"/>
              </a:ext>
            </a:extLst>
          </p:cNvPr>
          <p:cNvSpPr/>
          <p:nvPr/>
        </p:nvSpPr>
        <p:spPr>
          <a:xfrm>
            <a:off x="7539102" y="1639499"/>
            <a:ext cx="1666363" cy="2446054"/>
          </a:xfrm>
          <a:prstGeom prst="roundRect">
            <a:avLst/>
          </a:prstGeom>
          <a:solidFill>
            <a:schemeClr val="dk1">
              <a:alpha val="76000"/>
            </a:schemeClr>
          </a:solidFill>
          <a:ln>
            <a:solidFill>
              <a:srgbClr val="1C47E5"/>
            </a:solidFill>
          </a:ln>
          <a:effectLst>
            <a:outerShdw blurRad="63500" algn="ctr" rotWithShape="0">
              <a:srgbClr val="1C47E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Overpass Light" pitchFamily="2" charset="77"/>
            </a:endParaRPr>
          </a:p>
        </p:txBody>
      </p:sp>
      <p:sp>
        <p:nvSpPr>
          <p:cNvPr id="247" name="Abgerundetes Rechteck 246">
            <a:extLst>
              <a:ext uri="{FF2B5EF4-FFF2-40B4-BE49-F238E27FC236}">
                <a16:creationId xmlns:a16="http://schemas.microsoft.com/office/drawing/2014/main" id="{3035B84F-CE50-F342-9EDC-E1D1B637E307}"/>
              </a:ext>
            </a:extLst>
          </p:cNvPr>
          <p:cNvSpPr/>
          <p:nvPr/>
        </p:nvSpPr>
        <p:spPr>
          <a:xfrm>
            <a:off x="5560322" y="1639499"/>
            <a:ext cx="1666363" cy="2446054"/>
          </a:xfrm>
          <a:prstGeom prst="roundRect">
            <a:avLst/>
          </a:prstGeom>
          <a:solidFill>
            <a:schemeClr val="dk1">
              <a:alpha val="76000"/>
            </a:schemeClr>
          </a:solidFill>
          <a:ln>
            <a:solidFill>
              <a:srgbClr val="1C47E5"/>
            </a:solidFill>
          </a:ln>
          <a:effectLst>
            <a:outerShdw blurRad="63500" algn="ctr" rotWithShape="0">
              <a:srgbClr val="1C47E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Overpass Light" pitchFamily="2" charset="77"/>
            </a:endParaRPr>
          </a:p>
        </p:txBody>
      </p:sp>
      <p:sp>
        <p:nvSpPr>
          <p:cNvPr id="248" name="Abgerundetes Rechteck 247">
            <a:extLst>
              <a:ext uri="{FF2B5EF4-FFF2-40B4-BE49-F238E27FC236}">
                <a16:creationId xmlns:a16="http://schemas.microsoft.com/office/drawing/2014/main" id="{9BFDD7F5-194A-1D4A-AA97-4C91BB56AC2E}"/>
              </a:ext>
            </a:extLst>
          </p:cNvPr>
          <p:cNvSpPr/>
          <p:nvPr/>
        </p:nvSpPr>
        <p:spPr>
          <a:xfrm>
            <a:off x="3581542" y="1639499"/>
            <a:ext cx="1666363" cy="2446054"/>
          </a:xfrm>
          <a:prstGeom prst="roundRect">
            <a:avLst/>
          </a:prstGeom>
          <a:solidFill>
            <a:schemeClr val="dk1">
              <a:alpha val="76000"/>
            </a:schemeClr>
          </a:solidFill>
          <a:ln>
            <a:solidFill>
              <a:srgbClr val="1C47E5"/>
            </a:solidFill>
          </a:ln>
          <a:effectLst>
            <a:outerShdw blurRad="63500" algn="ctr" rotWithShape="0">
              <a:srgbClr val="1C47E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Overpass Light" pitchFamily="2" charset="77"/>
            </a:endParaRPr>
          </a:p>
        </p:txBody>
      </p:sp>
      <p:sp>
        <p:nvSpPr>
          <p:cNvPr id="249" name="TextBox 88">
            <a:extLst>
              <a:ext uri="{FF2B5EF4-FFF2-40B4-BE49-F238E27FC236}">
                <a16:creationId xmlns:a16="http://schemas.microsoft.com/office/drawing/2014/main" id="{8CE8FAC6-99D6-F744-AA21-A1B4C32E362A}"/>
              </a:ext>
            </a:extLst>
          </p:cNvPr>
          <p:cNvSpPr txBox="1"/>
          <p:nvPr/>
        </p:nvSpPr>
        <p:spPr>
          <a:xfrm rot="16200000">
            <a:off x="10880821" y="2226308"/>
            <a:ext cx="1148245" cy="18466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1200" b="1">
                <a:solidFill>
                  <a:srgbClr val="000046"/>
                </a:solidFill>
                <a:latin typeface="Overpass" pitchFamily="2" charset="77"/>
                <a:cs typeface="Segoe UI" panose="020B0502040204020203" pitchFamily="34" charset="0"/>
              </a:rPr>
              <a:t>usage plane</a:t>
            </a:r>
          </a:p>
        </p:txBody>
      </p:sp>
      <p:sp>
        <p:nvSpPr>
          <p:cNvPr id="251" name="TextBox 88">
            <a:extLst>
              <a:ext uri="{FF2B5EF4-FFF2-40B4-BE49-F238E27FC236}">
                <a16:creationId xmlns:a16="http://schemas.microsoft.com/office/drawing/2014/main" id="{99FAB99F-AE18-A543-B05B-293877C93290}"/>
              </a:ext>
            </a:extLst>
          </p:cNvPr>
          <p:cNvSpPr txBox="1"/>
          <p:nvPr/>
        </p:nvSpPr>
        <p:spPr>
          <a:xfrm rot="16200000">
            <a:off x="10878944" y="3442967"/>
            <a:ext cx="1151999" cy="36933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1200" b="1">
                <a:solidFill>
                  <a:srgbClr val="000046"/>
                </a:solidFill>
                <a:latin typeface="Overpass" pitchFamily="2" charset="77"/>
                <a:cs typeface="Segoe UI" panose="020B0502040204020203" pitchFamily="34" charset="0"/>
              </a:rPr>
              <a:t>management</a:t>
            </a:r>
            <a:br>
              <a:rPr lang="en-US" sz="1200" b="1">
                <a:solidFill>
                  <a:srgbClr val="000046"/>
                </a:solidFill>
                <a:latin typeface="Overpass" pitchFamily="2" charset="77"/>
                <a:cs typeface="Segoe UI" panose="020B0502040204020203" pitchFamily="34" charset="0"/>
              </a:rPr>
            </a:br>
            <a:r>
              <a:rPr lang="en-US" sz="1200" b="1">
                <a:solidFill>
                  <a:srgbClr val="000046"/>
                </a:solidFill>
                <a:latin typeface="Overpass" pitchFamily="2" charset="77"/>
                <a:cs typeface="Segoe UI" panose="020B0502040204020203" pitchFamily="34" charset="0"/>
              </a:rPr>
              <a:t>plane</a:t>
            </a:r>
          </a:p>
        </p:txBody>
      </p:sp>
      <p:sp>
        <p:nvSpPr>
          <p:cNvPr id="252" name="TextBox 88">
            <a:extLst>
              <a:ext uri="{FF2B5EF4-FFF2-40B4-BE49-F238E27FC236}">
                <a16:creationId xmlns:a16="http://schemas.microsoft.com/office/drawing/2014/main" id="{73E89007-B7CB-F546-9DCA-01FB44A34FF5}"/>
              </a:ext>
            </a:extLst>
          </p:cNvPr>
          <p:cNvSpPr txBox="1"/>
          <p:nvPr/>
        </p:nvSpPr>
        <p:spPr>
          <a:xfrm rot="16200000">
            <a:off x="10878943" y="4847761"/>
            <a:ext cx="1152001" cy="18466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1200" b="1">
                <a:solidFill>
                  <a:srgbClr val="000046"/>
                </a:solidFill>
                <a:latin typeface="Overpass" pitchFamily="2" charset="77"/>
                <a:cs typeface="Segoe UI" panose="020B0502040204020203" pitchFamily="34" charset="0"/>
              </a:rPr>
              <a:t>trust plane</a:t>
            </a:r>
          </a:p>
        </p:txBody>
      </p:sp>
      <p:pic>
        <p:nvPicPr>
          <p:cNvPr id="253" name="Grafik 252" descr="Benutzer Silhouette">
            <a:extLst>
              <a:ext uri="{FF2B5EF4-FFF2-40B4-BE49-F238E27FC236}">
                <a16:creationId xmlns:a16="http://schemas.microsoft.com/office/drawing/2014/main" id="{E4F01497-89FE-9A41-9EEB-6B6FE73B769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4266" y="3118529"/>
            <a:ext cx="403479" cy="403479"/>
          </a:xfrm>
          <a:prstGeom prst="rect">
            <a:avLst/>
          </a:prstGeom>
        </p:spPr>
      </p:pic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699B2DC2-0C8E-2C4A-9F23-3B611CE5E35F}"/>
              </a:ext>
            </a:extLst>
          </p:cNvPr>
          <p:cNvCxnSpPr>
            <a:cxnSpLocks/>
            <a:stCxn id="272" idx="3"/>
            <a:endCxn id="263" idx="1"/>
          </p:cNvCxnSpPr>
          <p:nvPr/>
        </p:nvCxnSpPr>
        <p:spPr>
          <a:xfrm flipV="1">
            <a:off x="8943029" y="2788963"/>
            <a:ext cx="711215" cy="69156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1" name="Grafik 260" descr="Datenbank Silhouette">
            <a:extLst>
              <a:ext uri="{FF2B5EF4-FFF2-40B4-BE49-F238E27FC236}">
                <a16:creationId xmlns:a16="http://schemas.microsoft.com/office/drawing/2014/main" id="{32C83FA0-7841-214A-A3F6-970DCDC127C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527072" y="1805112"/>
            <a:ext cx="403200" cy="403200"/>
          </a:xfrm>
          <a:prstGeom prst="rect">
            <a:avLst/>
          </a:prstGeom>
        </p:spPr>
      </p:pic>
      <p:pic>
        <p:nvPicPr>
          <p:cNvPr id="262" name="Grafik 261" descr="Benutzer mit einfarbiger Füllung">
            <a:extLst>
              <a:ext uri="{FF2B5EF4-FFF2-40B4-BE49-F238E27FC236}">
                <a16:creationId xmlns:a16="http://schemas.microsoft.com/office/drawing/2014/main" id="{94C4F554-89B1-4042-BD81-8731C4A35CE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6084" y="2472656"/>
            <a:ext cx="403479" cy="403479"/>
          </a:xfrm>
          <a:prstGeom prst="rect">
            <a:avLst/>
          </a:prstGeom>
        </p:spPr>
      </p:pic>
      <p:pic>
        <p:nvPicPr>
          <p:cNvPr id="263" name="Grafik 262" descr="Server Silhouette">
            <a:extLst>
              <a:ext uri="{FF2B5EF4-FFF2-40B4-BE49-F238E27FC236}">
                <a16:creationId xmlns:a16="http://schemas.microsoft.com/office/drawing/2014/main" id="{D75BD665-1D93-C84F-A227-6EC3802D9DF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54244" y="2571163"/>
            <a:ext cx="435600" cy="435600"/>
          </a:xfrm>
          <a:prstGeom prst="rect">
            <a:avLst/>
          </a:prstGeom>
        </p:spPr>
      </p:pic>
      <p:cxnSp>
        <p:nvCxnSpPr>
          <p:cNvPr id="264" name="Gerade Verbindung mit Pfeil 263">
            <a:extLst>
              <a:ext uri="{FF2B5EF4-FFF2-40B4-BE49-F238E27FC236}">
                <a16:creationId xmlns:a16="http://schemas.microsoft.com/office/drawing/2014/main" id="{3DCD3948-3FD2-AC4D-9B01-5FD4D8E590EE}"/>
              </a:ext>
            </a:extLst>
          </p:cNvPr>
          <p:cNvCxnSpPr>
            <a:cxnSpLocks/>
            <a:endCxn id="261" idx="1"/>
          </p:cNvCxnSpPr>
          <p:nvPr/>
        </p:nvCxnSpPr>
        <p:spPr>
          <a:xfrm>
            <a:off x="10098902" y="2006712"/>
            <a:ext cx="428170" cy="0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mit Pfeil 264">
            <a:extLst>
              <a:ext uri="{FF2B5EF4-FFF2-40B4-BE49-F238E27FC236}">
                <a16:creationId xmlns:a16="http://schemas.microsoft.com/office/drawing/2014/main" id="{79222562-E6D2-D14E-9B45-8BE6549F492F}"/>
              </a:ext>
            </a:extLst>
          </p:cNvPr>
          <p:cNvCxnSpPr>
            <a:cxnSpLocks/>
          </p:cNvCxnSpPr>
          <p:nvPr/>
        </p:nvCxnSpPr>
        <p:spPr>
          <a:xfrm>
            <a:off x="9886476" y="2208312"/>
            <a:ext cx="702783" cy="249115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mit Pfeil 265">
            <a:extLst>
              <a:ext uri="{FF2B5EF4-FFF2-40B4-BE49-F238E27FC236}">
                <a16:creationId xmlns:a16="http://schemas.microsoft.com/office/drawing/2014/main" id="{AAC70049-77E8-B646-83E8-F13764321499}"/>
              </a:ext>
            </a:extLst>
          </p:cNvPr>
          <p:cNvCxnSpPr>
            <a:cxnSpLocks/>
          </p:cNvCxnSpPr>
          <p:nvPr/>
        </p:nvCxnSpPr>
        <p:spPr>
          <a:xfrm flipV="1">
            <a:off x="10071676" y="2598599"/>
            <a:ext cx="374239" cy="190364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7" name="Grafik 266" descr="Browserfenster Silhouette">
            <a:extLst>
              <a:ext uri="{FF2B5EF4-FFF2-40B4-BE49-F238E27FC236}">
                <a16:creationId xmlns:a16="http://schemas.microsoft.com/office/drawing/2014/main" id="{FD887DD4-DB30-AE41-BE62-3918815D533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136682" y="3566622"/>
            <a:ext cx="435600" cy="435600"/>
          </a:xfrm>
          <a:prstGeom prst="rect">
            <a:avLst/>
          </a:prstGeom>
        </p:spPr>
      </p:pic>
      <p:pic>
        <p:nvPicPr>
          <p:cNvPr id="268" name="Grafik 267" descr="Mitarbeiterausweis Silhouette">
            <a:extLst>
              <a:ext uri="{FF2B5EF4-FFF2-40B4-BE49-F238E27FC236}">
                <a16:creationId xmlns:a16="http://schemas.microsoft.com/office/drawing/2014/main" id="{FCF7F40A-38C7-5140-AF5A-D05251BADE7C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43438" y="3582822"/>
            <a:ext cx="403200" cy="403200"/>
          </a:xfrm>
          <a:prstGeom prst="rect">
            <a:avLst/>
          </a:prstGeom>
        </p:spPr>
      </p:pic>
      <p:pic>
        <p:nvPicPr>
          <p:cNvPr id="269" name="Grafik 268" descr="Datenbank Silhouette">
            <a:extLst>
              <a:ext uri="{FF2B5EF4-FFF2-40B4-BE49-F238E27FC236}">
                <a16:creationId xmlns:a16="http://schemas.microsoft.com/office/drawing/2014/main" id="{1673BA6E-7BD6-A94C-91ED-2D83392BDFF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693362" y="1805112"/>
            <a:ext cx="403200" cy="403200"/>
          </a:xfrm>
          <a:prstGeom prst="rect">
            <a:avLst/>
          </a:prstGeom>
        </p:spPr>
      </p:pic>
      <p:pic>
        <p:nvPicPr>
          <p:cNvPr id="270" name="Grafik 269" descr="Benutzer mit einfarbiger Füllung">
            <a:extLst>
              <a:ext uri="{FF2B5EF4-FFF2-40B4-BE49-F238E27FC236}">
                <a16:creationId xmlns:a16="http://schemas.microsoft.com/office/drawing/2014/main" id="{8502E074-EFAA-334C-B2A2-D60F4337A27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57700" y="2042546"/>
            <a:ext cx="403479" cy="403479"/>
          </a:xfrm>
          <a:prstGeom prst="rect">
            <a:avLst/>
          </a:prstGeom>
        </p:spPr>
      </p:pic>
      <p:pic>
        <p:nvPicPr>
          <p:cNvPr id="271" name="Grafik 270" descr="Server Silhouette">
            <a:extLst>
              <a:ext uri="{FF2B5EF4-FFF2-40B4-BE49-F238E27FC236}">
                <a16:creationId xmlns:a16="http://schemas.microsoft.com/office/drawing/2014/main" id="{213C34F1-2D76-2D4A-9F5F-0C8B48CF5FE4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72230" y="2640319"/>
            <a:ext cx="435600" cy="435600"/>
          </a:xfrm>
          <a:prstGeom prst="rect">
            <a:avLst/>
          </a:prstGeom>
        </p:spPr>
      </p:pic>
      <p:pic>
        <p:nvPicPr>
          <p:cNvPr id="272" name="Grafik 271" descr="Server Silhouette">
            <a:extLst>
              <a:ext uri="{FF2B5EF4-FFF2-40B4-BE49-F238E27FC236}">
                <a16:creationId xmlns:a16="http://schemas.microsoft.com/office/drawing/2014/main" id="{D4CF17CE-3D5B-9140-A856-47C0F7200173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07429" y="2640319"/>
            <a:ext cx="435600" cy="435600"/>
          </a:xfrm>
          <a:prstGeom prst="rect">
            <a:avLst/>
          </a:prstGeom>
        </p:spPr>
      </p:pic>
      <p:cxnSp>
        <p:nvCxnSpPr>
          <p:cNvPr id="273" name="Gerade Verbindung mit Pfeil 272">
            <a:extLst>
              <a:ext uri="{FF2B5EF4-FFF2-40B4-BE49-F238E27FC236}">
                <a16:creationId xmlns:a16="http://schemas.microsoft.com/office/drawing/2014/main" id="{253A36B7-58BE-FB4A-95B8-5A0DF79A6DA0}"/>
              </a:ext>
            </a:extLst>
          </p:cNvPr>
          <p:cNvCxnSpPr>
            <a:cxnSpLocks/>
            <a:stCxn id="271" idx="3"/>
            <a:endCxn id="272" idx="1"/>
          </p:cNvCxnSpPr>
          <p:nvPr/>
        </p:nvCxnSpPr>
        <p:spPr>
          <a:xfrm>
            <a:off x="8207830" y="2858119"/>
            <a:ext cx="299599" cy="0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Gerade Verbindung mit Pfeil 273">
            <a:extLst>
              <a:ext uri="{FF2B5EF4-FFF2-40B4-BE49-F238E27FC236}">
                <a16:creationId xmlns:a16="http://schemas.microsoft.com/office/drawing/2014/main" id="{F7361430-93FA-0942-908C-50D033C23BA5}"/>
              </a:ext>
            </a:extLst>
          </p:cNvPr>
          <p:cNvCxnSpPr>
            <a:cxnSpLocks/>
            <a:stCxn id="272" idx="0"/>
            <a:endCxn id="269" idx="2"/>
          </p:cNvCxnSpPr>
          <p:nvPr/>
        </p:nvCxnSpPr>
        <p:spPr>
          <a:xfrm flipV="1">
            <a:off x="8725229" y="2208312"/>
            <a:ext cx="169733" cy="432007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1B28E237-7778-074E-8844-FD34C66E9BE6}"/>
              </a:ext>
            </a:extLst>
          </p:cNvPr>
          <p:cNvCxnSpPr>
            <a:cxnSpLocks/>
            <a:endCxn id="271" idx="0"/>
          </p:cNvCxnSpPr>
          <p:nvPr/>
        </p:nvCxnSpPr>
        <p:spPr>
          <a:xfrm>
            <a:off x="7886116" y="2208312"/>
            <a:ext cx="103914" cy="432007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" name="Grafik 275" descr="Mitarbeiterausweis Silhouette">
            <a:extLst>
              <a:ext uri="{FF2B5EF4-FFF2-40B4-BE49-F238E27FC236}">
                <a16:creationId xmlns:a16="http://schemas.microsoft.com/office/drawing/2014/main" id="{36FC87CE-B177-6846-8275-4F6F4A612E45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03914" y="3582822"/>
            <a:ext cx="403200" cy="403200"/>
          </a:xfrm>
          <a:prstGeom prst="rect">
            <a:avLst/>
          </a:prstGeom>
        </p:spPr>
      </p:pic>
      <p:cxnSp>
        <p:nvCxnSpPr>
          <p:cNvPr id="277" name="Gerade Verbindung mit Pfeil 276">
            <a:extLst>
              <a:ext uri="{FF2B5EF4-FFF2-40B4-BE49-F238E27FC236}">
                <a16:creationId xmlns:a16="http://schemas.microsoft.com/office/drawing/2014/main" id="{0071D16C-4D8F-574A-8D14-3091EA3D81FE}"/>
              </a:ext>
            </a:extLst>
          </p:cNvPr>
          <p:cNvCxnSpPr>
            <a:cxnSpLocks/>
            <a:stCxn id="276" idx="3"/>
            <a:endCxn id="268" idx="1"/>
          </p:cNvCxnSpPr>
          <p:nvPr/>
        </p:nvCxnSpPr>
        <p:spPr>
          <a:xfrm>
            <a:off x="8907114" y="3784422"/>
            <a:ext cx="836324" cy="0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29CC188A-73F8-954B-B1FF-9317E95F22BA}"/>
              </a:ext>
            </a:extLst>
          </p:cNvPr>
          <p:cNvCxnSpPr>
            <a:cxnSpLocks/>
            <a:endCxn id="276" idx="1"/>
          </p:cNvCxnSpPr>
          <p:nvPr/>
        </p:nvCxnSpPr>
        <p:spPr>
          <a:xfrm>
            <a:off x="8202070" y="3784422"/>
            <a:ext cx="301844" cy="0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Gerade Verbindung mit Pfeil 278">
            <a:extLst>
              <a:ext uri="{FF2B5EF4-FFF2-40B4-BE49-F238E27FC236}">
                <a16:creationId xmlns:a16="http://schemas.microsoft.com/office/drawing/2014/main" id="{4093540E-E1AD-D747-8774-D097BBF7EA9E}"/>
              </a:ext>
            </a:extLst>
          </p:cNvPr>
          <p:cNvCxnSpPr>
            <a:cxnSpLocks/>
            <a:stCxn id="282" idx="1"/>
          </p:cNvCxnSpPr>
          <p:nvPr/>
        </p:nvCxnSpPr>
        <p:spPr>
          <a:xfrm flipH="1" flipV="1">
            <a:off x="5917840" y="2360699"/>
            <a:ext cx="268520" cy="428264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0" name="Grafik 279" descr="Benutzer Silhouette">
            <a:extLst>
              <a:ext uri="{FF2B5EF4-FFF2-40B4-BE49-F238E27FC236}">
                <a16:creationId xmlns:a16="http://schemas.microsoft.com/office/drawing/2014/main" id="{071C6242-494D-B74D-80B4-5A1E44FEEAF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7117" y="3108958"/>
            <a:ext cx="403479" cy="403479"/>
          </a:xfrm>
          <a:prstGeom prst="rect">
            <a:avLst/>
          </a:prstGeom>
        </p:spPr>
      </p:pic>
      <p:pic>
        <p:nvPicPr>
          <p:cNvPr id="281" name="Grafik 280" descr="Datenbank Silhouette">
            <a:extLst>
              <a:ext uri="{FF2B5EF4-FFF2-40B4-BE49-F238E27FC236}">
                <a16:creationId xmlns:a16="http://schemas.microsoft.com/office/drawing/2014/main" id="{000D493E-6F41-9A4F-A33F-F2FC1C9851F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25868" y="1805112"/>
            <a:ext cx="403200" cy="403200"/>
          </a:xfrm>
          <a:prstGeom prst="rect">
            <a:avLst/>
          </a:prstGeom>
        </p:spPr>
      </p:pic>
      <p:pic>
        <p:nvPicPr>
          <p:cNvPr id="282" name="Grafik 281" descr="Server Silhouette">
            <a:extLst>
              <a:ext uri="{FF2B5EF4-FFF2-40B4-BE49-F238E27FC236}">
                <a16:creationId xmlns:a16="http://schemas.microsoft.com/office/drawing/2014/main" id="{278C29E2-E271-634E-8D14-359E275402B4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86360" y="2571163"/>
            <a:ext cx="435600" cy="435600"/>
          </a:xfrm>
          <a:prstGeom prst="rect">
            <a:avLst/>
          </a:prstGeom>
        </p:spPr>
      </p:pic>
      <p:cxnSp>
        <p:nvCxnSpPr>
          <p:cNvPr id="283" name="Gerade Verbindung mit Pfeil 282">
            <a:extLst>
              <a:ext uri="{FF2B5EF4-FFF2-40B4-BE49-F238E27FC236}">
                <a16:creationId xmlns:a16="http://schemas.microsoft.com/office/drawing/2014/main" id="{E7D50868-0511-C247-815A-17364B2612F3}"/>
              </a:ext>
            </a:extLst>
          </p:cNvPr>
          <p:cNvCxnSpPr>
            <a:cxnSpLocks/>
            <a:stCxn id="281" idx="3"/>
          </p:cNvCxnSpPr>
          <p:nvPr/>
        </p:nvCxnSpPr>
        <p:spPr>
          <a:xfrm>
            <a:off x="7029068" y="2006712"/>
            <a:ext cx="644622" cy="0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Gerade Verbindung mit Pfeil 283">
            <a:extLst>
              <a:ext uri="{FF2B5EF4-FFF2-40B4-BE49-F238E27FC236}">
                <a16:creationId xmlns:a16="http://schemas.microsoft.com/office/drawing/2014/main" id="{8C6121D9-8171-854F-95CF-8EC757D8B483}"/>
              </a:ext>
            </a:extLst>
          </p:cNvPr>
          <p:cNvCxnSpPr>
            <a:cxnSpLocks/>
            <a:stCxn id="282" idx="3"/>
            <a:endCxn id="281" idx="2"/>
          </p:cNvCxnSpPr>
          <p:nvPr/>
        </p:nvCxnSpPr>
        <p:spPr>
          <a:xfrm flipV="1">
            <a:off x="6621960" y="2208312"/>
            <a:ext cx="205508" cy="580651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2763ED8C-6738-1E41-82AA-72323F9CC038}"/>
              </a:ext>
            </a:extLst>
          </p:cNvPr>
          <p:cNvCxnSpPr>
            <a:cxnSpLocks/>
            <a:endCxn id="281" idx="1"/>
          </p:cNvCxnSpPr>
          <p:nvPr/>
        </p:nvCxnSpPr>
        <p:spPr>
          <a:xfrm>
            <a:off x="6123002" y="2006712"/>
            <a:ext cx="502866" cy="0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" name="Grafik 285" descr="Mitarbeiterausweis Silhouette">
            <a:extLst>
              <a:ext uri="{FF2B5EF4-FFF2-40B4-BE49-F238E27FC236}">
                <a16:creationId xmlns:a16="http://schemas.microsoft.com/office/drawing/2014/main" id="{9FEC8227-58FC-9C43-89B1-7AB19B9414E9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28802" y="3145071"/>
            <a:ext cx="403200" cy="403200"/>
          </a:xfrm>
          <a:prstGeom prst="rect">
            <a:avLst/>
          </a:prstGeom>
        </p:spPr>
      </p:pic>
      <p:cxnSp>
        <p:nvCxnSpPr>
          <p:cNvPr id="287" name="Gerade Verbindung mit Pfeil 286">
            <a:extLst>
              <a:ext uri="{FF2B5EF4-FFF2-40B4-BE49-F238E27FC236}">
                <a16:creationId xmlns:a16="http://schemas.microsoft.com/office/drawing/2014/main" id="{2C054D19-E1D8-2649-A992-DAD45F572FFE}"/>
              </a:ext>
            </a:extLst>
          </p:cNvPr>
          <p:cNvCxnSpPr>
            <a:cxnSpLocks/>
            <a:endCxn id="286" idx="1"/>
          </p:cNvCxnSpPr>
          <p:nvPr/>
        </p:nvCxnSpPr>
        <p:spPr>
          <a:xfrm flipV="1">
            <a:off x="6158771" y="3346671"/>
            <a:ext cx="270031" cy="437751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6FB5FBEC-0110-1643-97F0-216D559D08D4}"/>
              </a:ext>
            </a:extLst>
          </p:cNvPr>
          <p:cNvCxnSpPr>
            <a:cxnSpLocks/>
            <a:endCxn id="382" idx="1"/>
          </p:cNvCxnSpPr>
          <p:nvPr/>
        </p:nvCxnSpPr>
        <p:spPr>
          <a:xfrm>
            <a:off x="6158771" y="3784422"/>
            <a:ext cx="275213" cy="0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9" name="Grafik 288" descr="Datenbank Silhouette">
            <a:extLst>
              <a:ext uri="{FF2B5EF4-FFF2-40B4-BE49-F238E27FC236}">
                <a16:creationId xmlns:a16="http://schemas.microsoft.com/office/drawing/2014/main" id="{8CD14373-F996-8541-9294-BE1FE7DC0ED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035458" y="3592588"/>
            <a:ext cx="403200" cy="403200"/>
          </a:xfrm>
          <a:prstGeom prst="rect">
            <a:avLst/>
          </a:prstGeom>
        </p:spPr>
      </p:pic>
      <p:pic>
        <p:nvPicPr>
          <p:cNvPr id="290" name="Grafik 289" descr="Benutzer mit einfarbiger Füllung">
            <a:extLst>
              <a:ext uri="{FF2B5EF4-FFF2-40B4-BE49-F238E27FC236}">
                <a16:creationId xmlns:a16="http://schemas.microsoft.com/office/drawing/2014/main" id="{D3939228-0BF7-D14C-AB1E-C32BD57F58B4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03600" y="3592449"/>
            <a:ext cx="403479" cy="403479"/>
          </a:xfrm>
          <a:prstGeom prst="rect">
            <a:avLst/>
          </a:prstGeom>
        </p:spPr>
      </p:pic>
      <p:pic>
        <p:nvPicPr>
          <p:cNvPr id="291" name="Grafik 290" descr="Benutzer mit einfarbiger Füllung">
            <a:extLst>
              <a:ext uri="{FF2B5EF4-FFF2-40B4-BE49-F238E27FC236}">
                <a16:creationId xmlns:a16="http://schemas.microsoft.com/office/drawing/2014/main" id="{3C325F8F-3C3C-7246-A01B-7964C7EE111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9106" y="1762272"/>
            <a:ext cx="403479" cy="403479"/>
          </a:xfrm>
          <a:prstGeom prst="rect">
            <a:avLst/>
          </a:prstGeom>
        </p:spPr>
      </p:pic>
      <p:pic>
        <p:nvPicPr>
          <p:cNvPr id="292" name="Grafik 291" descr="Browserfenster Silhouette">
            <a:extLst>
              <a:ext uri="{FF2B5EF4-FFF2-40B4-BE49-F238E27FC236}">
                <a16:creationId xmlns:a16="http://schemas.microsoft.com/office/drawing/2014/main" id="{D5E382DF-DB3E-074F-B6CD-84EC3FED1C0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683726" y="3576388"/>
            <a:ext cx="435600" cy="435600"/>
          </a:xfrm>
          <a:prstGeom prst="rect">
            <a:avLst/>
          </a:prstGeom>
        </p:spPr>
      </p:pic>
      <p:cxnSp>
        <p:nvCxnSpPr>
          <p:cNvPr id="293" name="Gerade Verbindung mit Pfeil 292">
            <a:extLst>
              <a:ext uri="{FF2B5EF4-FFF2-40B4-BE49-F238E27FC236}">
                <a16:creationId xmlns:a16="http://schemas.microsoft.com/office/drawing/2014/main" id="{04D5D2DB-C36C-254A-B245-CFC220A62448}"/>
              </a:ext>
            </a:extLst>
          </p:cNvPr>
          <p:cNvCxnSpPr>
            <a:cxnSpLocks/>
            <a:stCxn id="289" idx="0"/>
            <a:endCxn id="305" idx="2"/>
          </p:cNvCxnSpPr>
          <p:nvPr/>
        </p:nvCxnSpPr>
        <p:spPr>
          <a:xfrm flipV="1">
            <a:off x="4237058" y="2230957"/>
            <a:ext cx="0" cy="1361631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28DC88E9-CB9D-E04F-9191-F84C4C644866}"/>
              </a:ext>
            </a:extLst>
          </p:cNvPr>
          <p:cNvCxnSpPr>
            <a:cxnSpLocks/>
          </p:cNvCxnSpPr>
          <p:nvPr/>
        </p:nvCxnSpPr>
        <p:spPr>
          <a:xfrm flipH="1" flipV="1">
            <a:off x="4446340" y="2192229"/>
            <a:ext cx="470346" cy="684061"/>
          </a:xfrm>
          <a:prstGeom prst="straightConnector1">
            <a:avLst/>
          </a:prstGeom>
          <a:ln w="19050">
            <a:solidFill>
              <a:srgbClr val="1DBFFC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Gerade Verbindung mit Pfeil 294">
            <a:extLst>
              <a:ext uri="{FF2B5EF4-FFF2-40B4-BE49-F238E27FC236}">
                <a16:creationId xmlns:a16="http://schemas.microsoft.com/office/drawing/2014/main" id="{99CA6754-72B6-C741-AC0C-35B77D48BE54}"/>
              </a:ext>
            </a:extLst>
          </p:cNvPr>
          <p:cNvCxnSpPr>
            <a:cxnSpLocks/>
            <a:stCxn id="292" idx="0"/>
          </p:cNvCxnSpPr>
          <p:nvPr/>
        </p:nvCxnSpPr>
        <p:spPr>
          <a:xfrm flipH="1" flipV="1">
            <a:off x="4899677" y="3186290"/>
            <a:ext cx="1849" cy="432000"/>
          </a:xfrm>
          <a:prstGeom prst="straightConnector1">
            <a:avLst/>
          </a:prstGeom>
          <a:ln w="19050">
            <a:solidFill>
              <a:srgbClr val="1DBFFC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Gerade Verbindung mit Pfeil 295">
            <a:extLst>
              <a:ext uri="{FF2B5EF4-FFF2-40B4-BE49-F238E27FC236}">
                <a16:creationId xmlns:a16="http://schemas.microsoft.com/office/drawing/2014/main" id="{EA208F5F-2EDB-894C-BB92-66641D35EBB2}"/>
              </a:ext>
            </a:extLst>
          </p:cNvPr>
          <p:cNvCxnSpPr>
            <a:cxnSpLocks/>
          </p:cNvCxnSpPr>
          <p:nvPr/>
        </p:nvCxnSpPr>
        <p:spPr>
          <a:xfrm flipH="1">
            <a:off x="4380330" y="3107962"/>
            <a:ext cx="395182" cy="589103"/>
          </a:xfrm>
          <a:prstGeom prst="straightConnector1">
            <a:avLst/>
          </a:prstGeom>
          <a:ln w="19050">
            <a:solidFill>
              <a:srgbClr val="1DBFFC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C77DF7AA-B7E1-4A47-9C93-E3061825BD23}"/>
              </a:ext>
            </a:extLst>
          </p:cNvPr>
          <p:cNvCxnSpPr>
            <a:cxnSpLocks/>
            <a:stCxn id="282" idx="1"/>
          </p:cNvCxnSpPr>
          <p:nvPr/>
        </p:nvCxnSpPr>
        <p:spPr>
          <a:xfrm flipH="1">
            <a:off x="5019735" y="2788963"/>
            <a:ext cx="1166625" cy="184185"/>
          </a:xfrm>
          <a:prstGeom prst="straightConnector1">
            <a:avLst/>
          </a:prstGeom>
          <a:ln w="19050">
            <a:solidFill>
              <a:srgbClr val="1DBFFC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88">
            <a:extLst>
              <a:ext uri="{FF2B5EF4-FFF2-40B4-BE49-F238E27FC236}">
                <a16:creationId xmlns:a16="http://schemas.microsoft.com/office/drawing/2014/main" id="{B8A8DF00-6AA6-C14C-AA12-EE0444FEC3FE}"/>
              </a:ext>
            </a:extLst>
          </p:cNvPr>
          <p:cNvSpPr txBox="1"/>
          <p:nvPr/>
        </p:nvSpPr>
        <p:spPr>
          <a:xfrm rot="16200000">
            <a:off x="283306" y="2114297"/>
            <a:ext cx="1135367" cy="36933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1200" b="1">
                <a:solidFill>
                  <a:srgbClr val="000046"/>
                </a:solidFill>
                <a:latin typeface="Overpass" pitchFamily="2" charset="77"/>
                <a:cs typeface="Segoe UI" panose="020B0502040204020203" pitchFamily="34" charset="0"/>
              </a:rPr>
              <a:t>technical interop.</a:t>
            </a:r>
          </a:p>
        </p:txBody>
      </p:sp>
      <p:sp>
        <p:nvSpPr>
          <p:cNvPr id="299" name="TextBox 88">
            <a:extLst>
              <a:ext uri="{FF2B5EF4-FFF2-40B4-BE49-F238E27FC236}">
                <a16:creationId xmlns:a16="http://schemas.microsoft.com/office/drawing/2014/main" id="{456C0DA3-87B8-8B40-B2D7-B5CFB174EE1B}"/>
              </a:ext>
            </a:extLst>
          </p:cNvPr>
          <p:cNvSpPr txBox="1"/>
          <p:nvPr/>
        </p:nvSpPr>
        <p:spPr>
          <a:xfrm rot="16200000">
            <a:off x="274990" y="3439021"/>
            <a:ext cx="1151999" cy="36933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1200" b="1">
                <a:solidFill>
                  <a:srgbClr val="000046"/>
                </a:solidFill>
                <a:latin typeface="Overpass" pitchFamily="2" charset="77"/>
                <a:cs typeface="Segoe UI" panose="020B0502040204020203" pitchFamily="34" charset="0"/>
              </a:rPr>
              <a:t>extended governance</a:t>
            </a:r>
          </a:p>
        </p:txBody>
      </p:sp>
      <p:sp>
        <p:nvSpPr>
          <p:cNvPr id="300" name="TextBox 88">
            <a:extLst>
              <a:ext uri="{FF2B5EF4-FFF2-40B4-BE49-F238E27FC236}">
                <a16:creationId xmlns:a16="http://schemas.microsoft.com/office/drawing/2014/main" id="{C4ED465A-A40F-6B4D-88BF-E3173C91F025}"/>
              </a:ext>
            </a:extLst>
          </p:cNvPr>
          <p:cNvSpPr txBox="1"/>
          <p:nvPr/>
        </p:nvSpPr>
        <p:spPr>
          <a:xfrm rot="16200000">
            <a:off x="175584" y="4671412"/>
            <a:ext cx="1135367" cy="55399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1200" b="1">
                <a:solidFill>
                  <a:srgbClr val="000046"/>
                </a:solidFill>
                <a:latin typeface="Overpass" pitchFamily="2" charset="77"/>
                <a:cs typeface="Segoe UI" panose="020B0502040204020203" pitchFamily="34" charset="0"/>
              </a:rPr>
              <a:t>common digital Gaia-X governance</a:t>
            </a:r>
          </a:p>
        </p:txBody>
      </p:sp>
      <p:sp>
        <p:nvSpPr>
          <p:cNvPr id="301" name="Geschweifte Klammer links 300">
            <a:extLst>
              <a:ext uri="{FF2B5EF4-FFF2-40B4-BE49-F238E27FC236}">
                <a16:creationId xmlns:a16="http://schemas.microsoft.com/office/drawing/2014/main" id="{F24128CD-5D8A-4D4F-9668-9D1B47A9C332}"/>
              </a:ext>
            </a:extLst>
          </p:cNvPr>
          <p:cNvSpPr/>
          <p:nvPr/>
        </p:nvSpPr>
        <p:spPr>
          <a:xfrm>
            <a:off x="1066433" y="1740765"/>
            <a:ext cx="309770" cy="1135370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atin typeface="Overpass Light" pitchFamily="2" charset="77"/>
            </a:endParaRPr>
          </a:p>
        </p:txBody>
      </p:sp>
      <p:sp>
        <p:nvSpPr>
          <p:cNvPr id="302" name="Geschweifte Klammer links 301">
            <a:extLst>
              <a:ext uri="{FF2B5EF4-FFF2-40B4-BE49-F238E27FC236}">
                <a16:creationId xmlns:a16="http://schemas.microsoft.com/office/drawing/2014/main" id="{1CEC6DF1-3DB9-F243-9383-79A09FBA79DD}"/>
              </a:ext>
            </a:extLst>
          </p:cNvPr>
          <p:cNvSpPr/>
          <p:nvPr/>
        </p:nvSpPr>
        <p:spPr>
          <a:xfrm>
            <a:off x="1065303" y="3064317"/>
            <a:ext cx="309770" cy="1135370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0046"/>
              </a:solidFill>
              <a:latin typeface="Overpass Light" pitchFamily="2" charset="77"/>
            </a:endParaRPr>
          </a:p>
        </p:txBody>
      </p:sp>
      <p:sp>
        <p:nvSpPr>
          <p:cNvPr id="303" name="Geschweifte Klammer links 302">
            <a:extLst>
              <a:ext uri="{FF2B5EF4-FFF2-40B4-BE49-F238E27FC236}">
                <a16:creationId xmlns:a16="http://schemas.microsoft.com/office/drawing/2014/main" id="{4CFC7820-593F-1B4B-84E4-C42AF095E03B}"/>
              </a:ext>
            </a:extLst>
          </p:cNvPr>
          <p:cNvSpPr/>
          <p:nvPr/>
        </p:nvSpPr>
        <p:spPr>
          <a:xfrm>
            <a:off x="1065303" y="4380728"/>
            <a:ext cx="309770" cy="1135370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0046"/>
              </a:solidFill>
              <a:latin typeface="Overpass Light" pitchFamily="2" charset="77"/>
            </a:endParaRPr>
          </a:p>
        </p:txBody>
      </p:sp>
      <p:cxnSp>
        <p:nvCxnSpPr>
          <p:cNvPr id="304" name="Gerade Verbindung mit Pfeil 303">
            <a:extLst>
              <a:ext uri="{FF2B5EF4-FFF2-40B4-BE49-F238E27FC236}">
                <a16:creationId xmlns:a16="http://schemas.microsoft.com/office/drawing/2014/main" id="{10A67580-3431-344A-90A7-C40D352AC1C4}"/>
              </a:ext>
            </a:extLst>
          </p:cNvPr>
          <p:cNvCxnSpPr>
            <a:cxnSpLocks/>
            <a:stCxn id="289" idx="3"/>
            <a:endCxn id="282" idx="1"/>
          </p:cNvCxnSpPr>
          <p:nvPr/>
        </p:nvCxnSpPr>
        <p:spPr>
          <a:xfrm flipV="1">
            <a:off x="4438658" y="2788963"/>
            <a:ext cx="1747702" cy="1005225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5" name="Grafik 304">
            <a:extLst>
              <a:ext uri="{FF2B5EF4-FFF2-40B4-BE49-F238E27FC236}">
                <a16:creationId xmlns:a16="http://schemas.microsoft.com/office/drawing/2014/main" id="{79F5F470-EB36-4B47-8886-74A1E5A2F1D1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5960" b="89404" l="7742" r="91613">
                        <a14:foregroundMark x1="8790" y1="84902" x2="7742" y2="86755"/>
                        <a14:foregroundMark x1="11970" y1="79281" x2="11126" y2="80774"/>
                        <a14:foregroundMark x1="16546" y1="71191" x2="16437" y2="71383"/>
                        <a14:foregroundMark x1="29746" y1="77813" x2="31191" y2="74049"/>
                        <a14:foregroundMark x1="76583" y1="70714" x2="75049" y2="72730"/>
                        <a14:foregroundMark x1="92258" y1="68874" x2="92258" y2="69536"/>
                        <a14:foregroundMark x1="92258" y1="67550" x2="92258" y2="68874"/>
                        <a14:foregroundMark x1="40645" y1="18543" x2="40645" y2="18543"/>
                        <a14:foregroundMark x1="50968" y1="17881" x2="50968" y2="17881"/>
                        <a14:foregroundMark x1="61290" y1="17219" x2="61290" y2="17219"/>
                        <a14:foregroundMark x1="72903" y1="71523" x2="75484" y2="72185"/>
                        <a14:foregroundMark x1="65161" y1="19205" x2="65161" y2="19205"/>
                        <a14:foregroundMark x1="65161" y1="17881" x2="65161" y2="17881"/>
                        <a14:foregroundMark x1="52903" y1="18543" x2="52903" y2="18543"/>
                        <a14:foregroundMark x1="35484" y1="5960" x2="35484" y2="5960"/>
                        <a14:foregroundMark x1="50323" y1="17881" x2="50323" y2="17881"/>
                        <a14:foregroundMark x1="50323" y1="18543" x2="50323" y2="18543"/>
                        <a14:foregroundMark x1="61290" y1="68212" x2="63558" y2="67746"/>
                        <a14:foregroundMark x1="75376" y1="68212" x2="75484" y2="68874"/>
                        <a14:foregroundMark x1="75359" y1="68107" x2="75376" y2="68212"/>
                        <a14:foregroundMark x1="73548" y1="55629" x2="74194" y2="54305"/>
                        <a14:foregroundMark x1="74194" y1="60927" x2="74194" y2="60927"/>
                        <a14:foregroundMark x1="74194" y1="58278" x2="74194" y2="58278"/>
                        <a14:foregroundMark x1="74194" y1="54967" x2="74194" y2="54967"/>
                        <a14:foregroundMark x1="74839" y1="63576" x2="74839" y2="64238"/>
                        <a14:foregroundMark x1="73548" y1="63576" x2="73548" y2="63576"/>
                        <a14:foregroundMark x1="74194" y1="65563" x2="74194" y2="65563"/>
                        <a14:foregroundMark x1="74194" y1="68212" x2="74194" y2="68212"/>
                        <a14:foregroundMark x1="74194" y1="66225" x2="74194" y2="66225"/>
                        <a14:foregroundMark x1="74194" y1="64901" x2="74194" y2="64901"/>
                        <a14:foregroundMark x1="74194" y1="62252" x2="74194" y2="65563"/>
                        <a14:foregroundMark x1="73548" y1="61589" x2="74194" y2="66887"/>
                        <a14:foregroundMark x1="74839" y1="58278" x2="74839" y2="68874"/>
                        <a14:foregroundMark x1="74194" y1="54305" x2="72903" y2="68212"/>
                        <a14:foregroundMark x1="72903" y1="54967" x2="72903" y2="64238"/>
                        <a14:foregroundMark x1="73548" y1="54967" x2="74194" y2="56291"/>
                        <a14:foregroundMark x1="74194" y1="52318" x2="75484" y2="60265"/>
                        <a14:foregroundMark x1="66452" y1="66887" x2="60000" y2="72848"/>
                        <a14:foregroundMark x1="69032" y1="53642" x2="75484" y2="54305"/>
                        <a14:foregroundMark x1="72258" y1="51656" x2="65806" y2="55629"/>
                        <a14:foregroundMark x1="74194" y1="68874" x2="80000" y2="70199"/>
                        <a14:foregroundMark x1="78710" y1="63576" x2="80645" y2="74834"/>
                        <a14:backgroundMark x1="16774" y1="79470" x2="17419" y2="80795"/>
                        <a14:backgroundMark x1="16774" y1="71523" x2="14839" y2="76159"/>
                        <a14:backgroundMark x1="30968" y1="69536" x2="32903" y2="69536"/>
                        <a14:backgroundMark x1="29032" y1="85430" x2="23871" y2="84768"/>
                        <a14:backgroundMark x1="28387" y1="83444" x2="25806" y2="84106"/>
                        <a14:backgroundMark x1="32258" y1="69536" x2="34194" y2="70199"/>
                        <a14:backgroundMark x1="31613" y1="78808" x2="29032" y2="83444"/>
                        <a14:backgroundMark x1="63226" y1="78808" x2="63871" y2="83444"/>
                        <a14:backgroundMark x1="64905" y1="77066" x2="67097" y2="83444"/>
                        <a14:backgroundMark x1="63226" y1="84768" x2="65806" y2="85430"/>
                        <a14:backgroundMark x1="13548" y1="76159" x2="12903" y2="79470"/>
                        <a14:backgroundMark x1="14194" y1="74834" x2="13548" y2="78808"/>
                        <a14:backgroundMark x1="12258" y1="81457" x2="10968" y2="83444"/>
                        <a14:backgroundMark x1="16129" y1="69536" x2="17419" y2="70199"/>
                        <a14:backgroundMark x1="50323" y1="21192" x2="50323" y2="21192"/>
                        <a14:backgroundMark x1="62581" y1="21192" x2="62581" y2="21192"/>
                        <a14:backgroundMark x1="74194" y1="75497" x2="74194" y2="75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1442" y="1836682"/>
            <a:ext cx="406596" cy="394275"/>
          </a:xfrm>
          <a:prstGeom prst="rect">
            <a:avLst/>
          </a:prstGeom>
        </p:spPr>
      </p:pic>
      <p:pic>
        <p:nvPicPr>
          <p:cNvPr id="306" name="Grafik 305">
            <a:extLst>
              <a:ext uri="{FF2B5EF4-FFF2-40B4-BE49-F238E27FC236}">
                <a16:creationId xmlns:a16="http://schemas.microsoft.com/office/drawing/2014/main" id="{147B4EF8-1C4D-9E47-855F-C06D97BB15A6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5960" b="89404" l="7742" r="91613">
                        <a14:foregroundMark x1="8790" y1="84902" x2="7742" y2="86755"/>
                        <a14:foregroundMark x1="11970" y1="79281" x2="11126" y2="80774"/>
                        <a14:foregroundMark x1="16546" y1="71191" x2="16437" y2="71383"/>
                        <a14:foregroundMark x1="29746" y1="77813" x2="31191" y2="74049"/>
                        <a14:foregroundMark x1="76583" y1="70714" x2="75049" y2="72730"/>
                        <a14:foregroundMark x1="92258" y1="68874" x2="92258" y2="69536"/>
                        <a14:foregroundMark x1="92258" y1="67550" x2="92258" y2="68874"/>
                        <a14:foregroundMark x1="40645" y1="18543" x2="40645" y2="18543"/>
                        <a14:foregroundMark x1="50968" y1="17881" x2="50968" y2="17881"/>
                        <a14:foregroundMark x1="61290" y1="17219" x2="61290" y2="17219"/>
                        <a14:foregroundMark x1="72903" y1="71523" x2="75484" y2="72185"/>
                        <a14:foregroundMark x1="65161" y1="19205" x2="65161" y2="19205"/>
                        <a14:foregroundMark x1="65161" y1="17881" x2="65161" y2="17881"/>
                        <a14:foregroundMark x1="52903" y1="18543" x2="52903" y2="18543"/>
                        <a14:foregroundMark x1="35484" y1="5960" x2="35484" y2="5960"/>
                        <a14:foregroundMark x1="50323" y1="17881" x2="50323" y2="17881"/>
                        <a14:foregroundMark x1="50323" y1="18543" x2="50323" y2="18543"/>
                        <a14:foregroundMark x1="61290" y1="68212" x2="63558" y2="67746"/>
                        <a14:foregroundMark x1="75376" y1="68212" x2="75484" y2="68874"/>
                        <a14:foregroundMark x1="75359" y1="68107" x2="75376" y2="68212"/>
                        <a14:foregroundMark x1="73548" y1="55629" x2="74194" y2="54305"/>
                        <a14:foregroundMark x1="74194" y1="60927" x2="74194" y2="60927"/>
                        <a14:foregroundMark x1="74194" y1="58278" x2="74194" y2="58278"/>
                        <a14:foregroundMark x1="74194" y1="54967" x2="74194" y2="54967"/>
                        <a14:foregroundMark x1="74839" y1="63576" x2="74839" y2="64238"/>
                        <a14:foregroundMark x1="73548" y1="63576" x2="73548" y2="63576"/>
                        <a14:foregroundMark x1="74194" y1="65563" x2="74194" y2="65563"/>
                        <a14:foregroundMark x1="74194" y1="68212" x2="74194" y2="68212"/>
                        <a14:foregroundMark x1="74194" y1="66225" x2="74194" y2="66225"/>
                        <a14:foregroundMark x1="74194" y1="64901" x2="74194" y2="64901"/>
                        <a14:foregroundMark x1="74194" y1="62252" x2="74194" y2="65563"/>
                        <a14:foregroundMark x1="73548" y1="61589" x2="74194" y2="66887"/>
                        <a14:foregroundMark x1="74839" y1="58278" x2="74839" y2="68874"/>
                        <a14:foregroundMark x1="74194" y1="54305" x2="72903" y2="68212"/>
                        <a14:foregroundMark x1="72903" y1="54967" x2="72903" y2="64238"/>
                        <a14:foregroundMark x1="73548" y1="54967" x2="74194" y2="56291"/>
                        <a14:foregroundMark x1="74194" y1="52318" x2="75484" y2="60265"/>
                        <a14:foregroundMark x1="66452" y1="66887" x2="60000" y2="72848"/>
                        <a14:foregroundMark x1="69032" y1="53642" x2="75484" y2="54305"/>
                        <a14:foregroundMark x1="72258" y1="51656" x2="65806" y2="55629"/>
                        <a14:foregroundMark x1="74194" y1="68874" x2="80000" y2="70199"/>
                        <a14:foregroundMark x1="78710" y1="63576" x2="80645" y2="74834"/>
                        <a14:backgroundMark x1="16774" y1="79470" x2="17419" y2="80795"/>
                        <a14:backgroundMark x1="16774" y1="71523" x2="14839" y2="76159"/>
                        <a14:backgroundMark x1="30968" y1="69536" x2="32903" y2="69536"/>
                        <a14:backgroundMark x1="29032" y1="85430" x2="23871" y2="84768"/>
                        <a14:backgroundMark x1="28387" y1="83444" x2="25806" y2="84106"/>
                        <a14:backgroundMark x1="32258" y1="69536" x2="34194" y2="70199"/>
                        <a14:backgroundMark x1="31613" y1="78808" x2="29032" y2="83444"/>
                        <a14:backgroundMark x1="63226" y1="78808" x2="63871" y2="83444"/>
                        <a14:backgroundMark x1="64905" y1="77066" x2="67097" y2="83444"/>
                        <a14:backgroundMark x1="63226" y1="84768" x2="65806" y2="85430"/>
                        <a14:backgroundMark x1="13548" y1="76159" x2="12903" y2="79470"/>
                        <a14:backgroundMark x1="14194" y1="74834" x2="13548" y2="78808"/>
                        <a14:backgroundMark x1="12258" y1="81457" x2="10968" y2="83444"/>
                        <a14:backgroundMark x1="16129" y1="69536" x2="17419" y2="70199"/>
                        <a14:backgroundMark x1="50323" y1="21192" x2="50323" y2="21192"/>
                        <a14:backgroundMark x1="62581" y1="21192" x2="62581" y2="21192"/>
                        <a14:backgroundMark x1="74194" y1="75497" x2="74194" y2="75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371" y="1823803"/>
            <a:ext cx="406596" cy="394275"/>
          </a:xfrm>
          <a:prstGeom prst="rect">
            <a:avLst/>
          </a:prstGeom>
        </p:spPr>
      </p:pic>
      <p:pic>
        <p:nvPicPr>
          <p:cNvPr id="307" name="Grafik 306">
            <a:extLst>
              <a:ext uri="{FF2B5EF4-FFF2-40B4-BE49-F238E27FC236}">
                <a16:creationId xmlns:a16="http://schemas.microsoft.com/office/drawing/2014/main" id="{592A542C-CDEE-294E-8197-EED9D7494FE3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5960" b="89404" l="7742" r="91613">
                        <a14:foregroundMark x1="8790" y1="84902" x2="7742" y2="86755"/>
                        <a14:foregroundMark x1="11970" y1="79281" x2="11126" y2="80774"/>
                        <a14:foregroundMark x1="16546" y1="71191" x2="16437" y2="71383"/>
                        <a14:foregroundMark x1="29746" y1="77813" x2="31191" y2="74049"/>
                        <a14:foregroundMark x1="76583" y1="70714" x2="75049" y2="72730"/>
                        <a14:foregroundMark x1="92258" y1="68874" x2="92258" y2="69536"/>
                        <a14:foregroundMark x1="92258" y1="67550" x2="92258" y2="68874"/>
                        <a14:foregroundMark x1="40645" y1="18543" x2="40645" y2="18543"/>
                        <a14:foregroundMark x1="50968" y1="17881" x2="50968" y2="17881"/>
                        <a14:foregroundMark x1="61290" y1="17219" x2="61290" y2="17219"/>
                        <a14:foregroundMark x1="72903" y1="71523" x2="75484" y2="72185"/>
                        <a14:foregroundMark x1="65161" y1="19205" x2="65161" y2="19205"/>
                        <a14:foregroundMark x1="65161" y1="17881" x2="65161" y2="17881"/>
                        <a14:foregroundMark x1="52903" y1="18543" x2="52903" y2="18543"/>
                        <a14:foregroundMark x1="35484" y1="5960" x2="35484" y2="5960"/>
                        <a14:foregroundMark x1="50323" y1="17881" x2="50323" y2="17881"/>
                        <a14:foregroundMark x1="50323" y1="18543" x2="50323" y2="18543"/>
                        <a14:foregroundMark x1="61290" y1="68212" x2="63558" y2="67746"/>
                        <a14:foregroundMark x1="75376" y1="68212" x2="75484" y2="68874"/>
                        <a14:foregroundMark x1="75359" y1="68107" x2="75376" y2="68212"/>
                        <a14:foregroundMark x1="73548" y1="55629" x2="74194" y2="54305"/>
                        <a14:foregroundMark x1="74194" y1="60927" x2="74194" y2="60927"/>
                        <a14:foregroundMark x1="74194" y1="58278" x2="74194" y2="58278"/>
                        <a14:foregroundMark x1="74194" y1="54967" x2="74194" y2="54967"/>
                        <a14:foregroundMark x1="74839" y1="63576" x2="74839" y2="64238"/>
                        <a14:foregroundMark x1="73548" y1="63576" x2="73548" y2="63576"/>
                        <a14:foregroundMark x1="74194" y1="65563" x2="74194" y2="65563"/>
                        <a14:foregroundMark x1="74194" y1="68212" x2="74194" y2="68212"/>
                        <a14:foregroundMark x1="74194" y1="66225" x2="74194" y2="66225"/>
                        <a14:foregroundMark x1="74194" y1="64901" x2="74194" y2="64901"/>
                        <a14:foregroundMark x1="74194" y1="62252" x2="74194" y2="65563"/>
                        <a14:foregroundMark x1="73548" y1="61589" x2="74194" y2="66887"/>
                        <a14:foregroundMark x1="74839" y1="58278" x2="74839" y2="68874"/>
                        <a14:foregroundMark x1="74194" y1="54305" x2="72903" y2="68212"/>
                        <a14:foregroundMark x1="72903" y1="54967" x2="72903" y2="64238"/>
                        <a14:foregroundMark x1="73548" y1="54967" x2="74194" y2="56291"/>
                        <a14:foregroundMark x1="74194" y1="52318" x2="75484" y2="60265"/>
                        <a14:foregroundMark x1="66452" y1="66887" x2="60000" y2="72848"/>
                        <a14:foregroundMark x1="69032" y1="53642" x2="75484" y2="54305"/>
                        <a14:foregroundMark x1="72258" y1="51656" x2="65806" y2="55629"/>
                        <a14:foregroundMark x1="74194" y1="68874" x2="80000" y2="70199"/>
                        <a14:foregroundMark x1="78710" y1="63576" x2="80645" y2="74834"/>
                        <a14:backgroundMark x1="16774" y1="79470" x2="17419" y2="80795"/>
                        <a14:backgroundMark x1="16774" y1="71523" x2="14839" y2="76159"/>
                        <a14:backgroundMark x1="30968" y1="69536" x2="32903" y2="69536"/>
                        <a14:backgroundMark x1="29032" y1="85430" x2="23871" y2="84768"/>
                        <a14:backgroundMark x1="28387" y1="83444" x2="25806" y2="84106"/>
                        <a14:backgroundMark x1="32258" y1="69536" x2="34194" y2="70199"/>
                        <a14:backgroundMark x1="31613" y1="78808" x2="29032" y2="83444"/>
                        <a14:backgroundMark x1="63226" y1="78808" x2="63871" y2="83444"/>
                        <a14:backgroundMark x1="64905" y1="77066" x2="67097" y2="83444"/>
                        <a14:backgroundMark x1="63226" y1="84768" x2="65806" y2="85430"/>
                        <a14:backgroundMark x1="13548" y1="76159" x2="12903" y2="79470"/>
                        <a14:backgroundMark x1="14194" y1="74834" x2="13548" y2="78808"/>
                        <a14:backgroundMark x1="12258" y1="81457" x2="10968" y2="83444"/>
                        <a14:backgroundMark x1="16129" y1="69536" x2="17419" y2="70199"/>
                        <a14:backgroundMark x1="50323" y1="21192" x2="50323" y2="21192"/>
                        <a14:backgroundMark x1="62581" y1="21192" x2="62581" y2="21192"/>
                        <a14:backgroundMark x1="74194" y1="75497" x2="74194" y2="75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024" y="1823803"/>
            <a:ext cx="406596" cy="394275"/>
          </a:xfrm>
          <a:prstGeom prst="rect">
            <a:avLst/>
          </a:prstGeom>
        </p:spPr>
      </p:pic>
      <p:pic>
        <p:nvPicPr>
          <p:cNvPr id="308" name="Grafik 307">
            <a:extLst>
              <a:ext uri="{FF2B5EF4-FFF2-40B4-BE49-F238E27FC236}">
                <a16:creationId xmlns:a16="http://schemas.microsoft.com/office/drawing/2014/main" id="{905977CE-C755-8B4D-B78D-609E5C303251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5960" b="89404" l="7742" r="91613">
                        <a14:foregroundMark x1="8790" y1="84902" x2="7742" y2="86755"/>
                        <a14:foregroundMark x1="11970" y1="79281" x2="11126" y2="80774"/>
                        <a14:foregroundMark x1="16546" y1="71191" x2="16437" y2="71383"/>
                        <a14:foregroundMark x1="29746" y1="77813" x2="31191" y2="74049"/>
                        <a14:foregroundMark x1="76583" y1="70714" x2="75049" y2="72730"/>
                        <a14:foregroundMark x1="92258" y1="68874" x2="92258" y2="69536"/>
                        <a14:foregroundMark x1="92258" y1="67550" x2="92258" y2="68874"/>
                        <a14:foregroundMark x1="40645" y1="18543" x2="40645" y2="18543"/>
                        <a14:foregroundMark x1="50968" y1="17881" x2="50968" y2="17881"/>
                        <a14:foregroundMark x1="61290" y1="17219" x2="61290" y2="17219"/>
                        <a14:foregroundMark x1="72903" y1="71523" x2="75484" y2="72185"/>
                        <a14:foregroundMark x1="65161" y1="19205" x2="65161" y2="19205"/>
                        <a14:foregroundMark x1="65161" y1="17881" x2="65161" y2="17881"/>
                        <a14:foregroundMark x1="52903" y1="18543" x2="52903" y2="18543"/>
                        <a14:foregroundMark x1="35484" y1="5960" x2="35484" y2="5960"/>
                        <a14:foregroundMark x1="50323" y1="17881" x2="50323" y2="17881"/>
                        <a14:foregroundMark x1="50323" y1="18543" x2="50323" y2="18543"/>
                        <a14:foregroundMark x1="61290" y1="68212" x2="63558" y2="67746"/>
                        <a14:foregroundMark x1="75376" y1="68212" x2="75484" y2="68874"/>
                        <a14:foregroundMark x1="75359" y1="68107" x2="75376" y2="68212"/>
                        <a14:foregroundMark x1="73548" y1="55629" x2="74194" y2="54305"/>
                        <a14:foregroundMark x1="74194" y1="60927" x2="74194" y2="60927"/>
                        <a14:foregroundMark x1="74194" y1="58278" x2="74194" y2="58278"/>
                        <a14:foregroundMark x1="74194" y1="54967" x2="74194" y2="54967"/>
                        <a14:foregroundMark x1="74839" y1="63576" x2="74839" y2="64238"/>
                        <a14:foregroundMark x1="73548" y1="63576" x2="73548" y2="63576"/>
                        <a14:foregroundMark x1="74194" y1="65563" x2="74194" y2="65563"/>
                        <a14:foregroundMark x1="74194" y1="68212" x2="74194" y2="68212"/>
                        <a14:foregroundMark x1="74194" y1="66225" x2="74194" y2="66225"/>
                        <a14:foregroundMark x1="74194" y1="64901" x2="74194" y2="64901"/>
                        <a14:foregroundMark x1="74194" y1="62252" x2="74194" y2="65563"/>
                        <a14:foregroundMark x1="73548" y1="61589" x2="74194" y2="66887"/>
                        <a14:foregroundMark x1="74839" y1="58278" x2="74839" y2="68874"/>
                        <a14:foregroundMark x1="74194" y1="54305" x2="72903" y2="68212"/>
                        <a14:foregroundMark x1="72903" y1="54967" x2="72903" y2="64238"/>
                        <a14:foregroundMark x1="73548" y1="54967" x2="74194" y2="56291"/>
                        <a14:foregroundMark x1="74194" y1="52318" x2="75484" y2="60265"/>
                        <a14:foregroundMark x1="66452" y1="66887" x2="60000" y2="72848"/>
                        <a14:foregroundMark x1="69032" y1="53642" x2="75484" y2="54305"/>
                        <a14:foregroundMark x1="72258" y1="51656" x2="65806" y2="55629"/>
                        <a14:foregroundMark x1="74194" y1="68874" x2="80000" y2="70199"/>
                        <a14:foregroundMark x1="78710" y1="63576" x2="80645" y2="74834"/>
                        <a14:backgroundMark x1="16774" y1="79470" x2="17419" y2="80795"/>
                        <a14:backgroundMark x1="16774" y1="71523" x2="14839" y2="76159"/>
                        <a14:backgroundMark x1="30968" y1="69536" x2="32903" y2="69536"/>
                        <a14:backgroundMark x1="29032" y1="85430" x2="23871" y2="84768"/>
                        <a14:backgroundMark x1="28387" y1="83444" x2="25806" y2="84106"/>
                        <a14:backgroundMark x1="32258" y1="69536" x2="34194" y2="70199"/>
                        <a14:backgroundMark x1="31613" y1="78808" x2="29032" y2="83444"/>
                        <a14:backgroundMark x1="63226" y1="78808" x2="63871" y2="83444"/>
                        <a14:backgroundMark x1="64905" y1="77066" x2="67097" y2="83444"/>
                        <a14:backgroundMark x1="63226" y1="84768" x2="65806" y2="85430"/>
                        <a14:backgroundMark x1="13548" y1="76159" x2="12903" y2="79470"/>
                        <a14:backgroundMark x1="14194" y1="74834" x2="13548" y2="78808"/>
                        <a14:backgroundMark x1="12258" y1="81457" x2="10968" y2="83444"/>
                        <a14:backgroundMark x1="16129" y1="69536" x2="17419" y2="70199"/>
                        <a14:backgroundMark x1="50323" y1="21192" x2="50323" y2="21192"/>
                        <a14:backgroundMark x1="62581" y1="21192" x2="62581" y2="21192"/>
                        <a14:backgroundMark x1="74194" y1="75497" x2="74194" y2="75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359" y="1803435"/>
            <a:ext cx="406596" cy="394275"/>
          </a:xfrm>
          <a:prstGeom prst="rect">
            <a:avLst/>
          </a:prstGeom>
        </p:spPr>
      </p:pic>
      <p:pic>
        <p:nvPicPr>
          <p:cNvPr id="309" name="Grafik 308">
            <a:extLst>
              <a:ext uri="{FF2B5EF4-FFF2-40B4-BE49-F238E27FC236}">
                <a16:creationId xmlns:a16="http://schemas.microsoft.com/office/drawing/2014/main" id="{48DCFDB3-CE62-5B44-AAF7-2FD649CCA37D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5960" b="89404" l="7742" r="91613">
                        <a14:foregroundMark x1="8790" y1="84902" x2="7742" y2="86755"/>
                        <a14:foregroundMark x1="11970" y1="79281" x2="11126" y2="80774"/>
                        <a14:foregroundMark x1="16546" y1="71191" x2="16437" y2="71383"/>
                        <a14:foregroundMark x1="29746" y1="77813" x2="31191" y2="74049"/>
                        <a14:foregroundMark x1="76583" y1="70714" x2="75049" y2="72730"/>
                        <a14:foregroundMark x1="92258" y1="68874" x2="92258" y2="69536"/>
                        <a14:foregroundMark x1="92258" y1="67550" x2="92258" y2="68874"/>
                        <a14:foregroundMark x1="40645" y1="18543" x2="40645" y2="18543"/>
                        <a14:foregroundMark x1="50968" y1="17881" x2="50968" y2="17881"/>
                        <a14:foregroundMark x1="61290" y1="17219" x2="61290" y2="17219"/>
                        <a14:foregroundMark x1="72903" y1="71523" x2="75484" y2="72185"/>
                        <a14:foregroundMark x1="65161" y1="19205" x2="65161" y2="19205"/>
                        <a14:foregroundMark x1="65161" y1="17881" x2="65161" y2="17881"/>
                        <a14:foregroundMark x1="52903" y1="18543" x2="52903" y2="18543"/>
                        <a14:foregroundMark x1="35484" y1="5960" x2="35484" y2="5960"/>
                        <a14:foregroundMark x1="50323" y1="17881" x2="50323" y2="17881"/>
                        <a14:foregroundMark x1="50323" y1="18543" x2="50323" y2="18543"/>
                        <a14:foregroundMark x1="61290" y1="68212" x2="63558" y2="67746"/>
                        <a14:foregroundMark x1="75376" y1="68212" x2="75484" y2="68874"/>
                        <a14:foregroundMark x1="75359" y1="68107" x2="75376" y2="68212"/>
                        <a14:foregroundMark x1="73548" y1="55629" x2="74194" y2="54305"/>
                        <a14:foregroundMark x1="74194" y1="60927" x2="74194" y2="60927"/>
                        <a14:foregroundMark x1="74194" y1="58278" x2="74194" y2="58278"/>
                        <a14:foregroundMark x1="74194" y1="54967" x2="74194" y2="54967"/>
                        <a14:foregroundMark x1="74839" y1="63576" x2="74839" y2="64238"/>
                        <a14:foregroundMark x1="73548" y1="63576" x2="73548" y2="63576"/>
                        <a14:foregroundMark x1="74194" y1="65563" x2="74194" y2="65563"/>
                        <a14:foregroundMark x1="74194" y1="68212" x2="74194" y2="68212"/>
                        <a14:foregroundMark x1="74194" y1="66225" x2="74194" y2="66225"/>
                        <a14:foregroundMark x1="74194" y1="64901" x2="74194" y2="64901"/>
                        <a14:foregroundMark x1="74194" y1="62252" x2="74194" y2="65563"/>
                        <a14:foregroundMark x1="73548" y1="61589" x2="74194" y2="66887"/>
                        <a14:foregroundMark x1="74839" y1="58278" x2="74839" y2="68874"/>
                        <a14:foregroundMark x1="74194" y1="54305" x2="72903" y2="68212"/>
                        <a14:foregroundMark x1="72903" y1="54967" x2="72903" y2="64238"/>
                        <a14:foregroundMark x1="73548" y1="54967" x2="74194" y2="56291"/>
                        <a14:foregroundMark x1="74194" y1="52318" x2="75484" y2="60265"/>
                        <a14:foregroundMark x1="66452" y1="66887" x2="60000" y2="72848"/>
                        <a14:foregroundMark x1="69032" y1="53642" x2="75484" y2="54305"/>
                        <a14:foregroundMark x1="72258" y1="51656" x2="65806" y2="55629"/>
                        <a14:foregroundMark x1="74194" y1="68874" x2="80000" y2="70199"/>
                        <a14:foregroundMark x1="78710" y1="63576" x2="80645" y2="74834"/>
                        <a14:backgroundMark x1="16774" y1="79470" x2="17419" y2="80795"/>
                        <a14:backgroundMark x1="16774" y1="71523" x2="14839" y2="76159"/>
                        <a14:backgroundMark x1="30968" y1="69536" x2="32903" y2="69536"/>
                        <a14:backgroundMark x1="29032" y1="85430" x2="23871" y2="84768"/>
                        <a14:backgroundMark x1="28387" y1="83444" x2="25806" y2="84106"/>
                        <a14:backgroundMark x1="32258" y1="69536" x2="34194" y2="70199"/>
                        <a14:backgroundMark x1="31613" y1="78808" x2="29032" y2="83444"/>
                        <a14:backgroundMark x1="63226" y1="78808" x2="63871" y2="83444"/>
                        <a14:backgroundMark x1="64905" y1="77066" x2="67097" y2="83444"/>
                        <a14:backgroundMark x1="63226" y1="84768" x2="65806" y2="85430"/>
                        <a14:backgroundMark x1="13548" y1="76159" x2="12903" y2="79470"/>
                        <a14:backgroundMark x1="14194" y1="74834" x2="13548" y2="78808"/>
                        <a14:backgroundMark x1="12258" y1="81457" x2="10968" y2="83444"/>
                        <a14:backgroundMark x1="16129" y1="69536" x2="17419" y2="70199"/>
                        <a14:backgroundMark x1="50323" y1="21192" x2="50323" y2="21192"/>
                        <a14:backgroundMark x1="62581" y1="21192" x2="62581" y2="21192"/>
                        <a14:backgroundMark x1="74194" y1="75497" x2="74194" y2="75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8934" y="2456026"/>
            <a:ext cx="406596" cy="394275"/>
          </a:xfrm>
          <a:prstGeom prst="rect">
            <a:avLst/>
          </a:prstGeom>
        </p:spPr>
      </p:pic>
      <p:pic>
        <p:nvPicPr>
          <p:cNvPr id="310" name="Grafik 309">
            <a:extLst>
              <a:ext uri="{FF2B5EF4-FFF2-40B4-BE49-F238E27FC236}">
                <a16:creationId xmlns:a16="http://schemas.microsoft.com/office/drawing/2014/main" id="{F70BACB2-502D-6A4A-8234-B18613EC0919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29213" y1="27152" x2="29213" y2="27152"/>
                        <a14:foregroundMark x1="32584" y1="72185" x2="32584" y2="72185"/>
                        <a14:foregroundMark x1="39888" y1="62914" x2="39888" y2="62914"/>
                        <a14:foregroundMark x1="39888" y1="36424" x2="39888" y2="36424"/>
                        <a14:foregroundMark x1="58427" y1="88742" x2="58427" y2="88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803" y="2759913"/>
            <a:ext cx="517274" cy="435600"/>
          </a:xfrm>
          <a:prstGeom prst="rect">
            <a:avLst/>
          </a:prstGeom>
        </p:spPr>
      </p:pic>
      <p:grpSp>
        <p:nvGrpSpPr>
          <p:cNvPr id="311" name="Gruppieren 310">
            <a:extLst>
              <a:ext uri="{FF2B5EF4-FFF2-40B4-BE49-F238E27FC236}">
                <a16:creationId xmlns:a16="http://schemas.microsoft.com/office/drawing/2014/main" id="{EC121539-D825-6446-A359-A18BA0125A37}"/>
              </a:ext>
            </a:extLst>
          </p:cNvPr>
          <p:cNvGrpSpPr/>
          <p:nvPr/>
        </p:nvGrpSpPr>
        <p:grpSpPr>
          <a:xfrm>
            <a:off x="1569753" y="5677824"/>
            <a:ext cx="994718" cy="435600"/>
            <a:chOff x="2098241" y="5616625"/>
            <a:chExt cx="994718" cy="435600"/>
          </a:xfrm>
        </p:grpSpPr>
        <p:pic>
          <p:nvPicPr>
            <p:cNvPr id="312" name="Grafik 311" descr="Browserfenster Silhouette">
              <a:extLst>
                <a:ext uri="{FF2B5EF4-FFF2-40B4-BE49-F238E27FC236}">
                  <a16:creationId xmlns:a16="http://schemas.microsoft.com/office/drawing/2014/main" id="{6162D9C5-E502-D94A-8AB1-1D10CF013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2098241" y="5616625"/>
              <a:ext cx="435600" cy="435600"/>
            </a:xfrm>
            <a:prstGeom prst="rect">
              <a:avLst/>
            </a:prstGeom>
          </p:spPr>
        </p:pic>
        <p:sp>
          <p:nvSpPr>
            <p:cNvPr id="313" name="TextBox 54">
              <a:extLst>
                <a:ext uri="{FF2B5EF4-FFF2-40B4-BE49-F238E27FC236}">
                  <a16:creationId xmlns:a16="http://schemas.microsoft.com/office/drawing/2014/main" id="{D1DE4CFB-FE27-6F46-ABB0-8945CF37B7D4}"/>
                </a:ext>
              </a:extLst>
            </p:cNvPr>
            <p:cNvSpPr txBox="1"/>
            <p:nvPr/>
          </p:nvSpPr>
          <p:spPr>
            <a:xfrm>
              <a:off x="2497872" y="5665148"/>
              <a:ext cx="59508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service catalogue</a:t>
              </a:r>
            </a:p>
          </p:txBody>
        </p: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41C8552E-9CAA-3E4D-B206-0EF823D9B3DE}"/>
              </a:ext>
            </a:extLst>
          </p:cNvPr>
          <p:cNvGrpSpPr/>
          <p:nvPr/>
        </p:nvGrpSpPr>
        <p:grpSpPr>
          <a:xfrm>
            <a:off x="2591265" y="5693885"/>
            <a:ext cx="887276" cy="403479"/>
            <a:chOff x="3298529" y="5632686"/>
            <a:chExt cx="887276" cy="403479"/>
          </a:xfrm>
        </p:grpSpPr>
        <p:pic>
          <p:nvPicPr>
            <p:cNvPr id="315" name="Grafik 314" descr="Benutzer Silhouette">
              <a:extLst>
                <a:ext uri="{FF2B5EF4-FFF2-40B4-BE49-F238E27FC236}">
                  <a16:creationId xmlns:a16="http://schemas.microsoft.com/office/drawing/2014/main" id="{5BAC7336-6A4E-5E4C-A29C-0FF1B2A36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1787" r="13853"/>
            <a:stretch/>
          </p:blipFill>
          <p:spPr>
            <a:xfrm>
              <a:off x="3298529" y="5632686"/>
              <a:ext cx="300029" cy="403479"/>
            </a:xfrm>
            <a:prstGeom prst="rect">
              <a:avLst/>
            </a:prstGeom>
          </p:spPr>
        </p:pic>
        <p:sp>
          <p:nvSpPr>
            <p:cNvPr id="316" name="TextBox 54">
              <a:extLst>
                <a:ext uri="{FF2B5EF4-FFF2-40B4-BE49-F238E27FC236}">
                  <a16:creationId xmlns:a16="http://schemas.microsoft.com/office/drawing/2014/main" id="{0F991052-9554-9F49-A3A1-1A2F6AD3A547}"/>
                </a:ext>
              </a:extLst>
            </p:cNvPr>
            <p:cNvSpPr txBox="1"/>
            <p:nvPr/>
          </p:nvSpPr>
          <p:spPr>
            <a:xfrm>
              <a:off x="3601331" y="5760507"/>
              <a:ext cx="584474" cy="1384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federator</a:t>
              </a:r>
            </a:p>
          </p:txBody>
        </p:sp>
      </p:grpSp>
      <p:grpSp>
        <p:nvGrpSpPr>
          <p:cNvPr id="317" name="Gruppieren 316">
            <a:extLst>
              <a:ext uri="{FF2B5EF4-FFF2-40B4-BE49-F238E27FC236}">
                <a16:creationId xmlns:a16="http://schemas.microsoft.com/office/drawing/2014/main" id="{DADB6D9F-ECE6-FD4B-B03B-08FE7138ED5D}"/>
              </a:ext>
            </a:extLst>
          </p:cNvPr>
          <p:cNvGrpSpPr/>
          <p:nvPr/>
        </p:nvGrpSpPr>
        <p:grpSpPr>
          <a:xfrm>
            <a:off x="3505335" y="5693885"/>
            <a:ext cx="806429" cy="403479"/>
            <a:chOff x="4484806" y="5632686"/>
            <a:chExt cx="806429" cy="403479"/>
          </a:xfrm>
        </p:grpSpPr>
        <p:pic>
          <p:nvPicPr>
            <p:cNvPr id="318" name="Grafik 317" descr="Benutzer mit einfarbiger Füllung">
              <a:extLst>
                <a:ext uri="{FF2B5EF4-FFF2-40B4-BE49-F238E27FC236}">
                  <a16:creationId xmlns:a16="http://schemas.microsoft.com/office/drawing/2014/main" id="{68FE8FBB-5EA0-654F-83A5-7CA1724B65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11016" r="14623"/>
            <a:stretch/>
          </p:blipFill>
          <p:spPr>
            <a:xfrm>
              <a:off x="4484806" y="5632686"/>
              <a:ext cx="300029" cy="403479"/>
            </a:xfrm>
            <a:prstGeom prst="rect">
              <a:avLst/>
            </a:prstGeom>
          </p:spPr>
        </p:pic>
        <p:sp>
          <p:nvSpPr>
            <p:cNvPr id="319" name="TextBox 54">
              <a:extLst>
                <a:ext uri="{FF2B5EF4-FFF2-40B4-BE49-F238E27FC236}">
                  <a16:creationId xmlns:a16="http://schemas.microsoft.com/office/drawing/2014/main" id="{2B1147BB-E44B-EC41-92DB-B5F630BF1CFA}"/>
                </a:ext>
              </a:extLst>
            </p:cNvPr>
            <p:cNvSpPr txBox="1"/>
            <p:nvPr/>
          </p:nvSpPr>
          <p:spPr>
            <a:xfrm>
              <a:off x="4784837" y="5665148"/>
              <a:ext cx="506398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service provider</a:t>
              </a:r>
            </a:p>
          </p:txBody>
        </p:sp>
      </p:grpSp>
      <p:grpSp>
        <p:nvGrpSpPr>
          <p:cNvPr id="320" name="Gruppieren 319">
            <a:extLst>
              <a:ext uri="{FF2B5EF4-FFF2-40B4-BE49-F238E27FC236}">
                <a16:creationId xmlns:a16="http://schemas.microsoft.com/office/drawing/2014/main" id="{755F5233-5707-1A40-9A43-7FA8B535E749}"/>
              </a:ext>
            </a:extLst>
          </p:cNvPr>
          <p:cNvGrpSpPr/>
          <p:nvPr/>
        </p:nvGrpSpPr>
        <p:grpSpPr>
          <a:xfrm>
            <a:off x="4338558" y="5693885"/>
            <a:ext cx="896923" cy="403479"/>
            <a:chOff x="5748917" y="5632686"/>
            <a:chExt cx="896923" cy="403479"/>
          </a:xfrm>
        </p:grpSpPr>
        <p:pic>
          <p:nvPicPr>
            <p:cNvPr id="321" name="Grafik 320" descr="Benutzer mit einfarbiger Füllung">
              <a:extLst>
                <a:ext uri="{FF2B5EF4-FFF2-40B4-BE49-F238E27FC236}">
                  <a16:creationId xmlns:a16="http://schemas.microsoft.com/office/drawing/2014/main" id="{C6EDD31F-352C-534E-AC0A-27B422B82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2635" r="13005"/>
            <a:stretch/>
          </p:blipFill>
          <p:spPr>
            <a:xfrm>
              <a:off x="5748917" y="5632686"/>
              <a:ext cx="300029" cy="403479"/>
            </a:xfrm>
            <a:prstGeom prst="rect">
              <a:avLst/>
            </a:prstGeom>
          </p:spPr>
        </p:pic>
        <p:sp>
          <p:nvSpPr>
            <p:cNvPr id="322" name="TextBox 54">
              <a:extLst>
                <a:ext uri="{FF2B5EF4-FFF2-40B4-BE49-F238E27FC236}">
                  <a16:creationId xmlns:a16="http://schemas.microsoft.com/office/drawing/2014/main" id="{23345023-82FA-1C49-A1B9-699AE5851B71}"/>
                </a:ext>
              </a:extLst>
            </p:cNvPr>
            <p:cNvSpPr txBox="1"/>
            <p:nvPr/>
          </p:nvSpPr>
          <p:spPr>
            <a:xfrm>
              <a:off x="6044555" y="5749787"/>
              <a:ext cx="601285" cy="1384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consumer</a:t>
              </a:r>
            </a:p>
          </p:txBody>
        </p:sp>
      </p:grpSp>
      <p:grpSp>
        <p:nvGrpSpPr>
          <p:cNvPr id="323" name="Gruppieren 322">
            <a:extLst>
              <a:ext uri="{FF2B5EF4-FFF2-40B4-BE49-F238E27FC236}">
                <a16:creationId xmlns:a16="http://schemas.microsoft.com/office/drawing/2014/main" id="{758F4801-7FC8-9245-B4CC-D2C09CAD2DF1}"/>
              </a:ext>
            </a:extLst>
          </p:cNvPr>
          <p:cNvGrpSpPr/>
          <p:nvPr/>
        </p:nvGrpSpPr>
        <p:grpSpPr>
          <a:xfrm>
            <a:off x="6239061" y="5694024"/>
            <a:ext cx="686717" cy="403200"/>
            <a:chOff x="6876462" y="5632825"/>
            <a:chExt cx="686717" cy="403200"/>
          </a:xfrm>
        </p:grpSpPr>
        <p:pic>
          <p:nvPicPr>
            <p:cNvPr id="324" name="Grafik 323" descr="Datenbank Silhouette">
              <a:extLst>
                <a:ext uri="{FF2B5EF4-FFF2-40B4-BE49-F238E27FC236}">
                  <a16:creationId xmlns:a16="http://schemas.microsoft.com/office/drawing/2014/main" id="{A9254549-6DDE-0843-9EA1-C5BECD131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6876462" y="5632825"/>
              <a:ext cx="403200" cy="403200"/>
            </a:xfrm>
            <a:prstGeom prst="rect">
              <a:avLst/>
            </a:prstGeom>
          </p:spPr>
        </p:pic>
        <p:sp>
          <p:nvSpPr>
            <p:cNvPr id="325" name="TextBox 54">
              <a:extLst>
                <a:ext uri="{FF2B5EF4-FFF2-40B4-BE49-F238E27FC236}">
                  <a16:creationId xmlns:a16="http://schemas.microsoft.com/office/drawing/2014/main" id="{592E7170-DF51-BA46-AEA2-A302ECD963B3}"/>
                </a:ext>
              </a:extLst>
            </p:cNvPr>
            <p:cNvSpPr txBox="1"/>
            <p:nvPr/>
          </p:nvSpPr>
          <p:spPr>
            <a:xfrm>
              <a:off x="7225502" y="5749787"/>
              <a:ext cx="337677" cy="1384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data</a:t>
              </a:r>
            </a:p>
          </p:txBody>
        </p:sp>
      </p:grpSp>
      <p:grpSp>
        <p:nvGrpSpPr>
          <p:cNvPr id="326" name="Gruppieren 325">
            <a:extLst>
              <a:ext uri="{FF2B5EF4-FFF2-40B4-BE49-F238E27FC236}">
                <a16:creationId xmlns:a16="http://schemas.microsoft.com/office/drawing/2014/main" id="{F1C8679B-31FF-744B-BF25-12429BDE4A92}"/>
              </a:ext>
            </a:extLst>
          </p:cNvPr>
          <p:cNvGrpSpPr/>
          <p:nvPr/>
        </p:nvGrpSpPr>
        <p:grpSpPr>
          <a:xfrm>
            <a:off x="9044178" y="5698487"/>
            <a:ext cx="985932" cy="394275"/>
            <a:chOff x="7807619" y="5637288"/>
            <a:chExt cx="985932" cy="394275"/>
          </a:xfrm>
        </p:grpSpPr>
        <p:pic>
          <p:nvPicPr>
            <p:cNvPr id="327" name="Grafik 326">
              <a:extLst>
                <a:ext uri="{FF2B5EF4-FFF2-40B4-BE49-F238E27FC236}">
                  <a16:creationId xmlns:a16="http://schemas.microsoft.com/office/drawing/2014/main" id="{BF96CA92-B0CA-4E4D-8F71-C0A52B126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5960" b="89404" l="7742" r="91613">
                          <a14:foregroundMark x1="8790" y1="84902" x2="7742" y2="86755"/>
                          <a14:foregroundMark x1="11970" y1="79281" x2="11126" y2="80774"/>
                          <a14:foregroundMark x1="16546" y1="71191" x2="16437" y2="71383"/>
                          <a14:foregroundMark x1="29746" y1="77813" x2="31191" y2="74049"/>
                          <a14:foregroundMark x1="76583" y1="70714" x2="75049" y2="72730"/>
                          <a14:foregroundMark x1="92258" y1="68874" x2="92258" y2="69536"/>
                          <a14:foregroundMark x1="92258" y1="67550" x2="92258" y2="68874"/>
                          <a14:foregroundMark x1="40645" y1="18543" x2="40645" y2="18543"/>
                          <a14:foregroundMark x1="50968" y1="17881" x2="50968" y2="17881"/>
                          <a14:foregroundMark x1="61290" y1="17219" x2="61290" y2="17219"/>
                          <a14:foregroundMark x1="72903" y1="71523" x2="75484" y2="72185"/>
                          <a14:foregroundMark x1="65161" y1="19205" x2="65161" y2="19205"/>
                          <a14:foregroundMark x1="65161" y1="17881" x2="65161" y2="17881"/>
                          <a14:foregroundMark x1="52903" y1="18543" x2="52903" y2="18543"/>
                          <a14:foregroundMark x1="35484" y1="5960" x2="35484" y2="5960"/>
                          <a14:foregroundMark x1="50323" y1="17881" x2="50323" y2="17881"/>
                          <a14:foregroundMark x1="50323" y1="18543" x2="50323" y2="18543"/>
                          <a14:foregroundMark x1="61290" y1="68212" x2="63558" y2="67746"/>
                          <a14:foregroundMark x1="75376" y1="68212" x2="75484" y2="68874"/>
                          <a14:foregroundMark x1="75359" y1="68107" x2="75376" y2="68212"/>
                          <a14:foregroundMark x1="73548" y1="55629" x2="74194" y2="54305"/>
                          <a14:foregroundMark x1="74194" y1="60927" x2="74194" y2="60927"/>
                          <a14:foregroundMark x1="74194" y1="58278" x2="74194" y2="58278"/>
                          <a14:foregroundMark x1="74194" y1="54967" x2="74194" y2="54967"/>
                          <a14:foregroundMark x1="74839" y1="63576" x2="74839" y2="64238"/>
                          <a14:foregroundMark x1="73548" y1="63576" x2="73548" y2="63576"/>
                          <a14:foregroundMark x1="74194" y1="65563" x2="74194" y2="65563"/>
                          <a14:foregroundMark x1="74194" y1="68212" x2="74194" y2="68212"/>
                          <a14:foregroundMark x1="74194" y1="66225" x2="74194" y2="66225"/>
                          <a14:foregroundMark x1="74194" y1="64901" x2="74194" y2="64901"/>
                          <a14:foregroundMark x1="74194" y1="62252" x2="74194" y2="65563"/>
                          <a14:foregroundMark x1="73548" y1="61589" x2="74194" y2="66887"/>
                          <a14:foregroundMark x1="74839" y1="58278" x2="74839" y2="68874"/>
                          <a14:foregroundMark x1="74194" y1="54305" x2="72903" y2="68212"/>
                          <a14:foregroundMark x1="72903" y1="54967" x2="72903" y2="64238"/>
                          <a14:foregroundMark x1="73548" y1="54967" x2="74194" y2="56291"/>
                          <a14:foregroundMark x1="74194" y1="52318" x2="75484" y2="60265"/>
                          <a14:foregroundMark x1="66452" y1="66887" x2="60000" y2="72848"/>
                          <a14:foregroundMark x1="69032" y1="53642" x2="75484" y2="54305"/>
                          <a14:foregroundMark x1="72258" y1="51656" x2="65806" y2="55629"/>
                          <a14:foregroundMark x1="74194" y1="68874" x2="80000" y2="70199"/>
                          <a14:foregroundMark x1="78710" y1="63576" x2="80645" y2="74834"/>
                          <a14:backgroundMark x1="16774" y1="79470" x2="17419" y2="80795"/>
                          <a14:backgroundMark x1="16774" y1="71523" x2="14839" y2="76159"/>
                          <a14:backgroundMark x1="30968" y1="69536" x2="32903" y2="69536"/>
                          <a14:backgroundMark x1="29032" y1="85430" x2="23871" y2="84768"/>
                          <a14:backgroundMark x1="28387" y1="83444" x2="25806" y2="84106"/>
                          <a14:backgroundMark x1="32258" y1="69536" x2="34194" y2="70199"/>
                          <a14:backgroundMark x1="31613" y1="78808" x2="29032" y2="83444"/>
                          <a14:backgroundMark x1="63226" y1="78808" x2="63871" y2="83444"/>
                          <a14:backgroundMark x1="64905" y1="77066" x2="67097" y2="83444"/>
                          <a14:backgroundMark x1="63226" y1="84768" x2="65806" y2="85430"/>
                          <a14:backgroundMark x1="13548" y1="76159" x2="12903" y2="79470"/>
                          <a14:backgroundMark x1="14194" y1="74834" x2="13548" y2="78808"/>
                          <a14:backgroundMark x1="12258" y1="81457" x2="10968" y2="83444"/>
                          <a14:backgroundMark x1="16129" y1="69536" x2="17419" y2="70199"/>
                          <a14:backgroundMark x1="50323" y1="21192" x2="50323" y2="21192"/>
                          <a14:backgroundMark x1="62581" y1="21192" x2="62581" y2="21192"/>
                          <a14:backgroundMark x1="74194" y1="75497" x2="74194" y2="754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07619" y="5637288"/>
              <a:ext cx="406596" cy="394275"/>
            </a:xfrm>
            <a:prstGeom prst="rect">
              <a:avLst/>
            </a:prstGeom>
          </p:spPr>
        </p:pic>
        <p:sp>
          <p:nvSpPr>
            <p:cNvPr id="328" name="TextBox 54">
              <a:extLst>
                <a:ext uri="{FF2B5EF4-FFF2-40B4-BE49-F238E27FC236}">
                  <a16:creationId xmlns:a16="http://schemas.microsoft.com/office/drawing/2014/main" id="{C40D7CDB-86F0-4D49-9E72-36B614F25D0B}"/>
                </a:ext>
              </a:extLst>
            </p:cNvPr>
            <p:cNvSpPr txBox="1"/>
            <p:nvPr/>
          </p:nvSpPr>
          <p:spPr>
            <a:xfrm>
              <a:off x="8187961" y="5749787"/>
              <a:ext cx="605590" cy="1384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algorithm</a:t>
              </a:r>
            </a:p>
          </p:txBody>
        </p:sp>
      </p:grpSp>
      <p:grpSp>
        <p:nvGrpSpPr>
          <p:cNvPr id="329" name="Gruppieren 328">
            <a:extLst>
              <a:ext uri="{FF2B5EF4-FFF2-40B4-BE49-F238E27FC236}">
                <a16:creationId xmlns:a16="http://schemas.microsoft.com/office/drawing/2014/main" id="{DA2344E2-2E6A-3844-A3D6-7B2B40283C7B}"/>
              </a:ext>
            </a:extLst>
          </p:cNvPr>
          <p:cNvGrpSpPr/>
          <p:nvPr/>
        </p:nvGrpSpPr>
        <p:grpSpPr>
          <a:xfrm>
            <a:off x="10056904" y="5677824"/>
            <a:ext cx="690623" cy="435600"/>
            <a:chOff x="9171517" y="5616625"/>
            <a:chExt cx="690623" cy="435600"/>
          </a:xfrm>
        </p:grpSpPr>
        <p:pic>
          <p:nvPicPr>
            <p:cNvPr id="333" name="Grafik 332">
              <a:extLst>
                <a:ext uri="{FF2B5EF4-FFF2-40B4-BE49-F238E27FC236}">
                  <a16:creationId xmlns:a16="http://schemas.microsoft.com/office/drawing/2014/main" id="{03354B61-F355-0E4C-B61B-702F23EAE5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screen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9934" b="89404" l="0" r="100000">
                          <a14:foregroundMark x1="11570" y1="27152" x2="11570" y2="27152"/>
                          <a14:foregroundMark x1="16529" y1="72185" x2="16529" y2="72185"/>
                          <a14:foregroundMark x1="27273" y1="62914" x2="27273" y2="62914"/>
                          <a14:foregroundMark x1="27273" y1="36424" x2="27273" y2="36424"/>
                          <a14:foregroundMark x1="54545" y1="88742" x2="54545" y2="887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71517" y="5616625"/>
              <a:ext cx="352500" cy="435600"/>
            </a:xfrm>
            <a:prstGeom prst="rect">
              <a:avLst/>
            </a:prstGeom>
          </p:spPr>
        </p:pic>
        <p:sp>
          <p:nvSpPr>
            <p:cNvPr id="334" name="TextBox 54">
              <a:extLst>
                <a:ext uri="{FF2B5EF4-FFF2-40B4-BE49-F238E27FC236}">
                  <a16:creationId xmlns:a16="http://schemas.microsoft.com/office/drawing/2014/main" id="{D7EDCEC2-6850-D840-9CC2-8D2A946BC255}"/>
                </a:ext>
              </a:extLst>
            </p:cNvPr>
            <p:cNvSpPr txBox="1"/>
            <p:nvPr/>
          </p:nvSpPr>
          <p:spPr>
            <a:xfrm>
              <a:off x="9524017" y="5749787"/>
              <a:ext cx="338123" cy="1384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DLT</a:t>
              </a:r>
            </a:p>
          </p:txBody>
        </p:sp>
      </p:grpSp>
      <p:grpSp>
        <p:nvGrpSpPr>
          <p:cNvPr id="335" name="Gruppieren 334">
            <a:extLst>
              <a:ext uri="{FF2B5EF4-FFF2-40B4-BE49-F238E27FC236}">
                <a16:creationId xmlns:a16="http://schemas.microsoft.com/office/drawing/2014/main" id="{8E93DE27-20EC-D348-B200-C78D0657401D}"/>
              </a:ext>
            </a:extLst>
          </p:cNvPr>
          <p:cNvGrpSpPr/>
          <p:nvPr/>
        </p:nvGrpSpPr>
        <p:grpSpPr>
          <a:xfrm>
            <a:off x="10774316" y="5678249"/>
            <a:ext cx="1008989" cy="434750"/>
            <a:chOff x="10316070" y="5603230"/>
            <a:chExt cx="1008989" cy="434750"/>
          </a:xfrm>
        </p:grpSpPr>
        <p:pic>
          <p:nvPicPr>
            <p:cNvPr id="336" name="Grafik 335" descr="Mitarbeiterausweis Silhouette">
              <a:extLst>
                <a:ext uri="{FF2B5EF4-FFF2-40B4-BE49-F238E27FC236}">
                  <a16:creationId xmlns:a16="http://schemas.microsoft.com/office/drawing/2014/main" id="{AE1D1B1D-9C84-9543-A51C-6D373CDA3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0316070" y="5634780"/>
              <a:ext cx="403200" cy="403200"/>
            </a:xfrm>
            <a:prstGeom prst="rect">
              <a:avLst/>
            </a:prstGeom>
          </p:spPr>
        </p:pic>
        <p:sp>
          <p:nvSpPr>
            <p:cNvPr id="337" name="TextBox 54">
              <a:extLst>
                <a:ext uri="{FF2B5EF4-FFF2-40B4-BE49-F238E27FC236}">
                  <a16:creationId xmlns:a16="http://schemas.microsoft.com/office/drawing/2014/main" id="{89E1596B-CD77-E74B-95B3-56DEA0A62F50}"/>
                </a:ext>
              </a:extLst>
            </p:cNvPr>
            <p:cNvSpPr txBox="1"/>
            <p:nvPr/>
          </p:nvSpPr>
          <p:spPr>
            <a:xfrm>
              <a:off x="10693900" y="5603230"/>
              <a:ext cx="631159" cy="4154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verifiable credential wallet</a:t>
              </a:r>
            </a:p>
          </p:txBody>
        </p:sp>
      </p:grpSp>
      <p:sp>
        <p:nvSpPr>
          <p:cNvPr id="338" name="TextBox 54">
            <a:extLst>
              <a:ext uri="{FF2B5EF4-FFF2-40B4-BE49-F238E27FC236}">
                <a16:creationId xmlns:a16="http://schemas.microsoft.com/office/drawing/2014/main" id="{97DAD69F-3611-B049-9389-D2CF4A3900BF}"/>
              </a:ext>
            </a:extLst>
          </p:cNvPr>
          <p:cNvSpPr txBox="1"/>
          <p:nvPr/>
        </p:nvSpPr>
        <p:spPr>
          <a:xfrm>
            <a:off x="897416" y="5687875"/>
            <a:ext cx="645543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rgbClr val="000046"/>
                </a:solidFill>
                <a:latin typeface="Overpass Light" pitchFamily="2" charset="77"/>
                <a:cs typeface="Segoe UI" panose="020B0502040204020203" pitchFamily="34" charset="0"/>
              </a:rPr>
              <a:t>federation services toolbox</a:t>
            </a:r>
          </a:p>
        </p:txBody>
      </p:sp>
      <p:grpSp>
        <p:nvGrpSpPr>
          <p:cNvPr id="339" name="Gruppieren 338">
            <a:extLst>
              <a:ext uri="{FF2B5EF4-FFF2-40B4-BE49-F238E27FC236}">
                <a16:creationId xmlns:a16="http://schemas.microsoft.com/office/drawing/2014/main" id="{93FA5572-292F-BF46-9534-14BBB7384F25}"/>
              </a:ext>
            </a:extLst>
          </p:cNvPr>
          <p:cNvGrpSpPr>
            <a:grpSpLocks noChangeAspect="1"/>
          </p:cNvGrpSpPr>
          <p:nvPr/>
        </p:nvGrpSpPr>
        <p:grpSpPr>
          <a:xfrm>
            <a:off x="480071" y="5741464"/>
            <a:ext cx="417345" cy="308320"/>
            <a:chOff x="486630" y="5701723"/>
            <a:chExt cx="497346" cy="367422"/>
          </a:xfrm>
        </p:grpSpPr>
        <p:sp>
          <p:nvSpPr>
            <p:cNvPr id="340" name="Rechteck 339">
              <a:extLst>
                <a:ext uri="{FF2B5EF4-FFF2-40B4-BE49-F238E27FC236}">
                  <a16:creationId xmlns:a16="http://schemas.microsoft.com/office/drawing/2014/main" id="{1C4CCC8C-5367-224A-A20C-2B3F14D5D994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rgbClr val="000046"/>
                </a:solidFill>
                <a:latin typeface="Overpass Light" pitchFamily="2" charset="77"/>
                <a:cs typeface="Segoe UI" panose="020B0502040204020203" pitchFamily="34" charset="0"/>
              </a:endParaRPr>
            </a:p>
          </p:txBody>
        </p:sp>
        <p:pic>
          <p:nvPicPr>
            <p:cNvPr id="341" name="Grafik 340" descr="Hammer mit einfarbiger Füllung">
              <a:extLst>
                <a:ext uri="{FF2B5EF4-FFF2-40B4-BE49-F238E27FC236}">
                  <a16:creationId xmlns:a16="http://schemas.microsoft.com/office/drawing/2014/main" id="{AA71088F-8ADE-5B44-971A-532112353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342" name="Grafik 341" descr="Tools mit einfarbiger Füllung">
              <a:extLst>
                <a:ext uri="{FF2B5EF4-FFF2-40B4-BE49-F238E27FC236}">
                  <a16:creationId xmlns:a16="http://schemas.microsoft.com/office/drawing/2014/main" id="{0B17021C-059B-B342-B3FB-56690F509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20986698">
              <a:off x="486630" y="5701723"/>
              <a:ext cx="320392" cy="320391"/>
            </a:xfrm>
            <a:prstGeom prst="rect">
              <a:avLst/>
            </a:prstGeom>
          </p:spPr>
        </p:pic>
        <p:sp>
          <p:nvSpPr>
            <p:cNvPr id="343" name="Rechteck 342">
              <a:extLst>
                <a:ext uri="{FF2B5EF4-FFF2-40B4-BE49-F238E27FC236}">
                  <a16:creationId xmlns:a16="http://schemas.microsoft.com/office/drawing/2014/main" id="{A9349A99-1C95-5445-B657-C07CDDAF32BC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rgbClr val="000046"/>
                </a:solidFill>
                <a:latin typeface="Overpass Light" pitchFamily="2" charset="77"/>
                <a:cs typeface="Segoe UI" panose="020B0502040204020203" pitchFamily="34" charset="0"/>
              </a:endParaRPr>
            </a:p>
          </p:txBody>
        </p:sp>
        <p:sp>
          <p:nvSpPr>
            <p:cNvPr id="344" name="Rechteck 343">
              <a:extLst>
                <a:ext uri="{FF2B5EF4-FFF2-40B4-BE49-F238E27FC236}">
                  <a16:creationId xmlns:a16="http://schemas.microsoft.com/office/drawing/2014/main" id="{E3B14578-B906-A644-A945-A7EBA6D0A222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rgbClr val="000046"/>
                </a:solidFill>
                <a:latin typeface="Overpass Light" pitchFamily="2" charset="77"/>
                <a:cs typeface="Segoe UI" panose="020B0502040204020203" pitchFamily="34" charset="0"/>
              </a:endParaRPr>
            </a:p>
          </p:txBody>
        </p:sp>
      </p:grpSp>
      <p:grpSp>
        <p:nvGrpSpPr>
          <p:cNvPr id="345" name="Gruppieren 344">
            <a:extLst>
              <a:ext uri="{FF2B5EF4-FFF2-40B4-BE49-F238E27FC236}">
                <a16:creationId xmlns:a16="http://schemas.microsoft.com/office/drawing/2014/main" id="{396C9EFD-FA08-D74E-B36B-54EF9E0B5E19}"/>
              </a:ext>
            </a:extLst>
          </p:cNvPr>
          <p:cNvGrpSpPr/>
          <p:nvPr/>
        </p:nvGrpSpPr>
        <p:grpSpPr>
          <a:xfrm>
            <a:off x="7994939" y="5677824"/>
            <a:ext cx="1022445" cy="435600"/>
            <a:chOff x="7000578" y="6317629"/>
            <a:chExt cx="1022445" cy="435600"/>
          </a:xfrm>
        </p:grpSpPr>
        <p:sp>
          <p:nvSpPr>
            <p:cNvPr id="346" name="TextBox 54">
              <a:extLst>
                <a:ext uri="{FF2B5EF4-FFF2-40B4-BE49-F238E27FC236}">
                  <a16:creationId xmlns:a16="http://schemas.microsoft.com/office/drawing/2014/main" id="{4887D63C-BF56-2849-9BAE-F3156D43BBC1}"/>
                </a:ext>
              </a:extLst>
            </p:cNvPr>
            <p:cNvSpPr txBox="1"/>
            <p:nvPr/>
          </p:nvSpPr>
          <p:spPr>
            <a:xfrm>
              <a:off x="7434728" y="6366153"/>
              <a:ext cx="588295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compute cluster</a:t>
              </a:r>
            </a:p>
          </p:txBody>
        </p:sp>
        <p:pic>
          <p:nvPicPr>
            <p:cNvPr id="347" name="Grafik 346" descr="Server Silhouette">
              <a:extLst>
                <a:ext uri="{FF2B5EF4-FFF2-40B4-BE49-F238E27FC236}">
                  <a16:creationId xmlns:a16="http://schemas.microsoft.com/office/drawing/2014/main" id="{88DBC500-81A9-8244-A704-6CA4A35A0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7000578" y="6317629"/>
              <a:ext cx="435600" cy="435600"/>
            </a:xfrm>
            <a:prstGeom prst="rect">
              <a:avLst/>
            </a:prstGeom>
          </p:spPr>
        </p:pic>
      </p:grpSp>
      <p:pic>
        <p:nvPicPr>
          <p:cNvPr id="348" name="Grafik 347" descr="Benutzer mit einfarbiger Füllung">
            <a:extLst>
              <a:ext uri="{FF2B5EF4-FFF2-40B4-BE49-F238E27FC236}">
                <a16:creationId xmlns:a16="http://schemas.microsoft.com/office/drawing/2014/main" id="{CB2FC38D-2B2B-F641-B79F-3409DC0F22A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82727" y="1753393"/>
            <a:ext cx="403479" cy="403479"/>
          </a:xfrm>
          <a:prstGeom prst="rect">
            <a:avLst/>
          </a:prstGeom>
        </p:spPr>
      </p:pic>
      <p:pic>
        <p:nvPicPr>
          <p:cNvPr id="349" name="Grafik 348" descr="Browserfenster Silhouette">
            <a:extLst>
              <a:ext uri="{FF2B5EF4-FFF2-40B4-BE49-F238E27FC236}">
                <a16:creationId xmlns:a16="http://schemas.microsoft.com/office/drawing/2014/main" id="{2E0DAB09-A956-F24F-B738-83DD37D27161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2268932" y="1774619"/>
            <a:ext cx="388897" cy="388897"/>
          </a:xfrm>
          <a:prstGeom prst="rect">
            <a:avLst/>
          </a:prstGeom>
        </p:spPr>
      </p:pic>
      <p:pic>
        <p:nvPicPr>
          <p:cNvPr id="351" name="Grafik 350" descr="Benutzer mit einfarbiger Füllung">
            <a:extLst>
              <a:ext uri="{FF2B5EF4-FFF2-40B4-BE49-F238E27FC236}">
                <a16:creationId xmlns:a16="http://schemas.microsoft.com/office/drawing/2014/main" id="{67A5C9F9-93FA-064F-9119-1A04A38A6239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11016" r="14623"/>
          <a:stretch/>
        </p:blipFill>
        <p:spPr>
          <a:xfrm>
            <a:off x="2847266" y="1774420"/>
            <a:ext cx="300029" cy="403479"/>
          </a:xfrm>
          <a:prstGeom prst="rect">
            <a:avLst/>
          </a:prstGeom>
        </p:spPr>
      </p:pic>
      <p:pic>
        <p:nvPicPr>
          <p:cNvPr id="352" name="Grafik 351" descr="Benutzer Silhouette">
            <a:extLst>
              <a:ext uri="{FF2B5EF4-FFF2-40B4-BE49-F238E27FC236}">
                <a16:creationId xmlns:a16="http://schemas.microsoft.com/office/drawing/2014/main" id="{E3B656A2-EBD8-3C43-A722-8E75CEBCE6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787" r="13853"/>
          <a:stretch/>
        </p:blipFill>
        <p:spPr>
          <a:xfrm>
            <a:off x="1721299" y="3082123"/>
            <a:ext cx="300029" cy="403479"/>
          </a:xfrm>
          <a:prstGeom prst="rect">
            <a:avLst/>
          </a:prstGeom>
        </p:spPr>
      </p:pic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19D91308-5069-D54B-8734-7EF860B9DA40}"/>
              </a:ext>
            </a:extLst>
          </p:cNvPr>
          <p:cNvGrpSpPr/>
          <p:nvPr/>
        </p:nvGrpSpPr>
        <p:grpSpPr>
          <a:xfrm>
            <a:off x="5661963" y="3584490"/>
            <a:ext cx="497346" cy="367422"/>
            <a:chOff x="486630" y="5701723"/>
            <a:chExt cx="497346" cy="367422"/>
          </a:xfrm>
        </p:grpSpPr>
        <p:sp>
          <p:nvSpPr>
            <p:cNvPr id="355" name="Rechteck 354">
              <a:extLst>
                <a:ext uri="{FF2B5EF4-FFF2-40B4-BE49-F238E27FC236}">
                  <a16:creationId xmlns:a16="http://schemas.microsoft.com/office/drawing/2014/main" id="{9C345DBC-95E8-BD4F-880F-CF70A3291535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pic>
          <p:nvPicPr>
            <p:cNvPr id="356" name="Grafik 355" descr="Hammer mit einfarbiger Füllung">
              <a:extLst>
                <a:ext uri="{FF2B5EF4-FFF2-40B4-BE49-F238E27FC236}">
                  <a16:creationId xmlns:a16="http://schemas.microsoft.com/office/drawing/2014/main" id="{93DB9B65-4C12-9A42-89AA-E136A9777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357" name="Grafik 356" descr="Tools mit einfarbiger Füllung">
              <a:extLst>
                <a:ext uri="{FF2B5EF4-FFF2-40B4-BE49-F238E27FC236}">
                  <a16:creationId xmlns:a16="http://schemas.microsoft.com/office/drawing/2014/main" id="{28ADBB7A-F2BA-1541-957A-1ECFA571F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/>
            <a:stretch/>
          </p:blipFill>
          <p:spPr>
            <a:xfrm rot="20986698">
              <a:off x="486630" y="5701723"/>
              <a:ext cx="320391" cy="320391"/>
            </a:xfrm>
            <a:prstGeom prst="rect">
              <a:avLst/>
            </a:prstGeom>
          </p:spPr>
        </p:pic>
        <p:sp>
          <p:nvSpPr>
            <p:cNvPr id="359" name="Rechteck 358">
              <a:extLst>
                <a:ext uri="{FF2B5EF4-FFF2-40B4-BE49-F238E27FC236}">
                  <a16:creationId xmlns:a16="http://schemas.microsoft.com/office/drawing/2014/main" id="{34D17A13-D34B-FE4D-BF4D-452414D261EE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rgbClr val="EEF2FE"/>
            </a:solidFill>
            <a:ln w="12700">
              <a:solidFill>
                <a:srgbClr val="0000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sp>
          <p:nvSpPr>
            <p:cNvPr id="360" name="Rechteck 359">
              <a:extLst>
                <a:ext uri="{FF2B5EF4-FFF2-40B4-BE49-F238E27FC236}">
                  <a16:creationId xmlns:a16="http://schemas.microsoft.com/office/drawing/2014/main" id="{48A5A88B-E184-AC42-8A53-A7EF44F72D0A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</p:grpSp>
      <p:pic>
        <p:nvPicPr>
          <p:cNvPr id="361" name="Grafik 360" descr="Server Silhouette">
            <a:extLst>
              <a:ext uri="{FF2B5EF4-FFF2-40B4-BE49-F238E27FC236}">
                <a16:creationId xmlns:a16="http://schemas.microsoft.com/office/drawing/2014/main" id="{3AB3A7FB-09CB-0843-8833-0DD466A7E39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82867" y="2140252"/>
            <a:ext cx="435600" cy="435600"/>
          </a:xfrm>
          <a:prstGeom prst="rect">
            <a:avLst/>
          </a:prstGeom>
        </p:spPr>
      </p:pic>
      <p:pic>
        <p:nvPicPr>
          <p:cNvPr id="362" name="Grafik 361" descr="Ordnersuche mit einfarbiger Füllung">
            <a:extLst>
              <a:ext uri="{FF2B5EF4-FFF2-40B4-BE49-F238E27FC236}">
                <a16:creationId xmlns:a16="http://schemas.microsoft.com/office/drawing/2014/main" id="{EF7561B0-1F55-884C-83BD-9530D4C96828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997453" y="2557515"/>
            <a:ext cx="347590" cy="351965"/>
          </a:xfrm>
          <a:prstGeom prst="rect">
            <a:avLst/>
          </a:prstGeom>
        </p:spPr>
      </p:pic>
      <p:pic>
        <p:nvPicPr>
          <p:cNvPr id="363" name="Grafik 362" descr="Ordnersuche mit einfarbiger Füllung">
            <a:extLst>
              <a:ext uri="{FF2B5EF4-FFF2-40B4-BE49-F238E27FC236}">
                <a16:creationId xmlns:a16="http://schemas.microsoft.com/office/drawing/2014/main" id="{1AA70251-AD61-D041-B93D-896DCCC3C1F5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399215" y="2568284"/>
            <a:ext cx="347590" cy="351965"/>
          </a:xfrm>
          <a:prstGeom prst="rect">
            <a:avLst/>
          </a:prstGeom>
        </p:spPr>
      </p:pic>
      <p:pic>
        <p:nvPicPr>
          <p:cNvPr id="364" name="Grafik 363">
            <a:extLst>
              <a:ext uri="{FF2B5EF4-FFF2-40B4-BE49-F238E27FC236}">
                <a16:creationId xmlns:a16="http://schemas.microsoft.com/office/drawing/2014/main" id="{3ACC4CEC-8B37-ED49-B905-30399A4D9AEE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5960" b="89404" l="7742" r="91613">
                        <a14:foregroundMark x1="8790" y1="84902" x2="7742" y2="86755"/>
                        <a14:foregroundMark x1="11970" y1="79281" x2="11126" y2="80774"/>
                        <a14:foregroundMark x1="16546" y1="71191" x2="16437" y2="71383"/>
                        <a14:foregroundMark x1="29746" y1="77813" x2="31191" y2="74049"/>
                        <a14:foregroundMark x1="76583" y1="70714" x2="75049" y2="72730"/>
                        <a14:foregroundMark x1="92258" y1="68874" x2="92258" y2="69536"/>
                        <a14:foregroundMark x1="92258" y1="67550" x2="92258" y2="68874"/>
                        <a14:foregroundMark x1="40645" y1="18543" x2="40645" y2="18543"/>
                        <a14:foregroundMark x1="50968" y1="17881" x2="50968" y2="17881"/>
                        <a14:foregroundMark x1="61290" y1="17219" x2="61290" y2="17219"/>
                        <a14:foregroundMark x1="72903" y1="71523" x2="75484" y2="72185"/>
                        <a14:foregroundMark x1="65161" y1="19205" x2="65161" y2="19205"/>
                        <a14:foregroundMark x1="65161" y1="17881" x2="65161" y2="17881"/>
                        <a14:foregroundMark x1="52903" y1="18543" x2="52903" y2="18543"/>
                        <a14:foregroundMark x1="35484" y1="5960" x2="35484" y2="5960"/>
                        <a14:foregroundMark x1="50323" y1="17881" x2="50323" y2="17881"/>
                        <a14:foregroundMark x1="50323" y1="18543" x2="50323" y2="18543"/>
                        <a14:foregroundMark x1="61290" y1="68212" x2="63558" y2="67746"/>
                        <a14:foregroundMark x1="75376" y1="68212" x2="75484" y2="68874"/>
                        <a14:foregroundMark x1="75359" y1="68107" x2="75376" y2="68212"/>
                        <a14:foregroundMark x1="73548" y1="55629" x2="74194" y2="54305"/>
                        <a14:foregroundMark x1="74194" y1="60927" x2="74194" y2="60927"/>
                        <a14:foregroundMark x1="74194" y1="58278" x2="74194" y2="58278"/>
                        <a14:foregroundMark x1="74194" y1="54967" x2="74194" y2="54967"/>
                        <a14:foregroundMark x1="74839" y1="63576" x2="74839" y2="64238"/>
                        <a14:foregroundMark x1="73548" y1="63576" x2="73548" y2="63576"/>
                        <a14:foregroundMark x1="74194" y1="65563" x2="74194" y2="65563"/>
                        <a14:foregroundMark x1="74194" y1="68212" x2="74194" y2="68212"/>
                        <a14:foregroundMark x1="74194" y1="66225" x2="74194" y2="66225"/>
                        <a14:foregroundMark x1="74194" y1="64901" x2="74194" y2="64901"/>
                        <a14:foregroundMark x1="74194" y1="62252" x2="74194" y2="65563"/>
                        <a14:foregroundMark x1="73548" y1="61589" x2="74194" y2="66887"/>
                        <a14:foregroundMark x1="74839" y1="58278" x2="74839" y2="68874"/>
                        <a14:foregroundMark x1="74194" y1="54305" x2="72903" y2="68212"/>
                        <a14:foregroundMark x1="72903" y1="54967" x2="72903" y2="64238"/>
                        <a14:foregroundMark x1="73548" y1="54967" x2="74194" y2="56291"/>
                        <a14:foregroundMark x1="74194" y1="52318" x2="75484" y2="60265"/>
                        <a14:foregroundMark x1="66452" y1="66887" x2="60000" y2="72848"/>
                        <a14:foregroundMark x1="69032" y1="53642" x2="75484" y2="54305"/>
                        <a14:foregroundMark x1="72258" y1="51656" x2="65806" y2="55629"/>
                        <a14:foregroundMark x1="74194" y1="68874" x2="80000" y2="70199"/>
                        <a14:foregroundMark x1="78710" y1="63576" x2="80645" y2="74834"/>
                        <a14:backgroundMark x1="16774" y1="79470" x2="17419" y2="80795"/>
                        <a14:backgroundMark x1="16774" y1="71523" x2="14839" y2="76159"/>
                        <a14:backgroundMark x1="30968" y1="69536" x2="32903" y2="69536"/>
                        <a14:backgroundMark x1="29032" y1="85430" x2="23871" y2="84768"/>
                        <a14:backgroundMark x1="28387" y1="83444" x2="25806" y2="84106"/>
                        <a14:backgroundMark x1="32258" y1="69536" x2="34194" y2="70199"/>
                        <a14:backgroundMark x1="31613" y1="78808" x2="29032" y2="83444"/>
                        <a14:backgroundMark x1="63226" y1="78808" x2="63871" y2="83444"/>
                        <a14:backgroundMark x1="64905" y1="77066" x2="67097" y2="83444"/>
                        <a14:backgroundMark x1="63226" y1="84768" x2="65806" y2="85430"/>
                        <a14:backgroundMark x1="13548" y1="76159" x2="12903" y2="79470"/>
                        <a14:backgroundMark x1="14194" y1="74834" x2="13548" y2="78808"/>
                        <a14:backgroundMark x1="12258" y1="81457" x2="10968" y2="83444"/>
                        <a14:backgroundMark x1="16129" y1="69536" x2="17419" y2="70199"/>
                        <a14:backgroundMark x1="50323" y1="21192" x2="50323" y2="21192"/>
                        <a14:backgroundMark x1="62581" y1="21192" x2="62581" y2="21192"/>
                        <a14:backgroundMark x1="74194" y1="75497" x2="74194" y2="75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541" y="2165580"/>
            <a:ext cx="406596" cy="394275"/>
          </a:xfrm>
          <a:prstGeom prst="rect">
            <a:avLst/>
          </a:prstGeom>
        </p:spPr>
      </p:pic>
      <p:pic>
        <p:nvPicPr>
          <p:cNvPr id="365" name="Grafik 364" descr="Datenbank Silhouette">
            <a:extLst>
              <a:ext uri="{FF2B5EF4-FFF2-40B4-BE49-F238E27FC236}">
                <a16:creationId xmlns:a16="http://schemas.microsoft.com/office/drawing/2014/main" id="{A106D53D-6D9D-8145-B7D0-660882A7552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874027" y="2486942"/>
            <a:ext cx="403200" cy="403200"/>
          </a:xfrm>
          <a:prstGeom prst="rect">
            <a:avLst/>
          </a:prstGeom>
        </p:spPr>
      </p:pic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A2F785FA-135F-ED49-9DD6-CBE732F8A001}"/>
              </a:ext>
            </a:extLst>
          </p:cNvPr>
          <p:cNvGrpSpPr/>
          <p:nvPr/>
        </p:nvGrpSpPr>
        <p:grpSpPr>
          <a:xfrm>
            <a:off x="5262275" y="5712370"/>
            <a:ext cx="1015305" cy="369332"/>
            <a:chOff x="1405517" y="356200"/>
            <a:chExt cx="1015305" cy="369332"/>
          </a:xfrm>
        </p:grpSpPr>
        <p:sp>
          <p:nvSpPr>
            <p:cNvPr id="367" name="TextBox 46">
              <a:extLst>
                <a:ext uri="{FF2B5EF4-FFF2-40B4-BE49-F238E27FC236}">
                  <a16:creationId xmlns:a16="http://schemas.microsoft.com/office/drawing/2014/main" id="{2C69EBB9-80D8-F742-947B-9093DD452089}"/>
                </a:ext>
              </a:extLst>
            </p:cNvPr>
            <p:cNvSpPr txBox="1"/>
            <p:nvPr/>
          </p:nvSpPr>
          <p:spPr>
            <a:xfrm>
              <a:off x="1630587" y="356200"/>
              <a:ext cx="79023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catalogue cache</a:t>
              </a:r>
            </a:p>
          </p:txBody>
        </p:sp>
        <p:pic>
          <p:nvPicPr>
            <p:cNvPr id="368" name="Grafik 367" descr="Ordnersuche mit einfarbiger Füllung">
              <a:extLst>
                <a:ext uri="{FF2B5EF4-FFF2-40B4-BE49-F238E27FC236}">
                  <a16:creationId xmlns:a16="http://schemas.microsoft.com/office/drawing/2014/main" id="{2D89CA33-1108-3C47-9D87-2C1CD9FF3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405517" y="363472"/>
              <a:ext cx="347590" cy="351965"/>
            </a:xfrm>
            <a:prstGeom prst="rect">
              <a:avLst/>
            </a:prstGeom>
          </p:spPr>
        </p:pic>
      </p:grp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3774B421-CD45-AB44-AEDE-9D2245D328E8}"/>
              </a:ext>
            </a:extLst>
          </p:cNvPr>
          <p:cNvCxnSpPr>
            <a:cxnSpLocks/>
          </p:cNvCxnSpPr>
          <p:nvPr/>
        </p:nvCxnSpPr>
        <p:spPr>
          <a:xfrm flipV="1">
            <a:off x="2037512" y="2362717"/>
            <a:ext cx="713455" cy="1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Gerade Verbindung mit Pfeil 369">
            <a:extLst>
              <a:ext uri="{FF2B5EF4-FFF2-40B4-BE49-F238E27FC236}">
                <a16:creationId xmlns:a16="http://schemas.microsoft.com/office/drawing/2014/main" id="{5AB1AF34-6A98-1841-8C81-2CBD2391428C}"/>
              </a:ext>
            </a:extLst>
          </p:cNvPr>
          <p:cNvCxnSpPr>
            <a:cxnSpLocks/>
            <a:endCxn id="383" idx="3"/>
          </p:cNvCxnSpPr>
          <p:nvPr/>
        </p:nvCxnSpPr>
        <p:spPr>
          <a:xfrm flipH="1">
            <a:off x="2625584" y="2989018"/>
            <a:ext cx="2051980" cy="573015"/>
          </a:xfrm>
          <a:prstGeom prst="straightConnector1">
            <a:avLst/>
          </a:prstGeom>
          <a:ln w="19050">
            <a:solidFill>
              <a:srgbClr val="1DBFFC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1" name="Gruppieren 370">
            <a:extLst>
              <a:ext uri="{FF2B5EF4-FFF2-40B4-BE49-F238E27FC236}">
                <a16:creationId xmlns:a16="http://schemas.microsoft.com/office/drawing/2014/main" id="{CA8FCB52-5FA0-5C42-8A4C-D55C7F2DCA0A}"/>
              </a:ext>
            </a:extLst>
          </p:cNvPr>
          <p:cNvGrpSpPr/>
          <p:nvPr/>
        </p:nvGrpSpPr>
        <p:grpSpPr>
          <a:xfrm>
            <a:off x="7746676" y="3576388"/>
            <a:ext cx="497346" cy="367422"/>
            <a:chOff x="486630" y="5701723"/>
            <a:chExt cx="497346" cy="367422"/>
          </a:xfrm>
        </p:grpSpPr>
        <p:sp>
          <p:nvSpPr>
            <p:cNvPr id="372" name="Rechteck 371">
              <a:extLst>
                <a:ext uri="{FF2B5EF4-FFF2-40B4-BE49-F238E27FC236}">
                  <a16:creationId xmlns:a16="http://schemas.microsoft.com/office/drawing/2014/main" id="{239AA300-8AD9-4845-B15B-CB4382EFAD6C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pic>
          <p:nvPicPr>
            <p:cNvPr id="378" name="Grafik 377" descr="Hammer mit einfarbiger Füllung">
              <a:extLst>
                <a:ext uri="{FF2B5EF4-FFF2-40B4-BE49-F238E27FC236}">
                  <a16:creationId xmlns:a16="http://schemas.microsoft.com/office/drawing/2014/main" id="{96C6CC8B-B547-6049-AF99-19B6A61AB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379" name="Grafik 378" descr="Tools mit einfarbiger Füllung">
              <a:extLst>
                <a:ext uri="{FF2B5EF4-FFF2-40B4-BE49-F238E27FC236}">
                  <a16:creationId xmlns:a16="http://schemas.microsoft.com/office/drawing/2014/main" id="{3DE1E723-7439-0C41-97B3-ED6BA1A0D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20986698">
              <a:off x="486630" y="5701723"/>
              <a:ext cx="320392" cy="320391"/>
            </a:xfrm>
            <a:prstGeom prst="rect">
              <a:avLst/>
            </a:prstGeom>
          </p:spPr>
        </p:pic>
        <p:sp>
          <p:nvSpPr>
            <p:cNvPr id="380" name="Rechteck 379">
              <a:extLst>
                <a:ext uri="{FF2B5EF4-FFF2-40B4-BE49-F238E27FC236}">
                  <a16:creationId xmlns:a16="http://schemas.microsoft.com/office/drawing/2014/main" id="{E29781B5-A63F-C349-9A4F-3AA3847DF012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rgbClr val="EEF2FE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sp>
          <p:nvSpPr>
            <p:cNvPr id="381" name="Rechteck 380">
              <a:extLst>
                <a:ext uri="{FF2B5EF4-FFF2-40B4-BE49-F238E27FC236}">
                  <a16:creationId xmlns:a16="http://schemas.microsoft.com/office/drawing/2014/main" id="{B8ACC3F9-7750-274A-ACAA-9B6A157F3925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</p:grpSp>
      <p:pic>
        <p:nvPicPr>
          <p:cNvPr id="382" name="Grafik 381" descr="Browserfenster Silhouette">
            <a:extLst>
              <a:ext uri="{FF2B5EF4-FFF2-40B4-BE49-F238E27FC236}">
                <a16:creationId xmlns:a16="http://schemas.microsoft.com/office/drawing/2014/main" id="{44670A5C-FC21-9741-9E28-2E9A684AEE2B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6433984" y="3566622"/>
            <a:ext cx="435600" cy="435600"/>
          </a:xfrm>
          <a:prstGeom prst="rect">
            <a:avLst/>
          </a:prstGeom>
        </p:spPr>
      </p:pic>
      <p:pic>
        <p:nvPicPr>
          <p:cNvPr id="383" name="Grafik 382">
            <a:extLst>
              <a:ext uri="{FF2B5EF4-FFF2-40B4-BE49-F238E27FC236}">
                <a16:creationId xmlns:a16="http://schemas.microsoft.com/office/drawing/2014/main" id="{2ECE61ED-BD3A-0149-9719-B201CE0526F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10000" b="90000" l="10000" r="90000">
                        <a14:foregroundMark x1="29213" y1="27152" x2="29213" y2="27152"/>
                        <a14:foregroundMark x1="32584" y1="72185" x2="32584" y2="72185"/>
                        <a14:foregroundMark x1="39888" y1="62914" x2="39888" y2="62914"/>
                        <a14:foregroundMark x1="39888" y1="36424" x2="39888" y2="36424"/>
                        <a14:foregroundMark x1="58427" y1="88742" x2="58427" y2="88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310" y="3344233"/>
            <a:ext cx="517274" cy="435600"/>
          </a:xfrm>
          <a:prstGeom prst="rect">
            <a:avLst/>
          </a:prstGeom>
        </p:spPr>
      </p:pic>
      <p:cxnSp>
        <p:nvCxnSpPr>
          <p:cNvPr id="384" name="Gerade Verbindung mit Pfeil 383">
            <a:extLst>
              <a:ext uri="{FF2B5EF4-FFF2-40B4-BE49-F238E27FC236}">
                <a16:creationId xmlns:a16="http://schemas.microsoft.com/office/drawing/2014/main" id="{0D433A37-293C-2F45-A1BC-F0231762CB4B}"/>
              </a:ext>
            </a:extLst>
          </p:cNvPr>
          <p:cNvCxnSpPr>
            <a:cxnSpLocks/>
            <a:endCxn id="362" idx="2"/>
          </p:cNvCxnSpPr>
          <p:nvPr/>
        </p:nvCxnSpPr>
        <p:spPr>
          <a:xfrm flipH="1" flipV="1">
            <a:off x="2171248" y="2909480"/>
            <a:ext cx="148279" cy="423577"/>
          </a:xfrm>
          <a:prstGeom prst="straightConnector1">
            <a:avLst/>
          </a:prstGeom>
          <a:ln w="19050">
            <a:solidFill>
              <a:srgbClr val="1DBFFC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Gerade Verbindung mit Pfeil 384">
            <a:extLst>
              <a:ext uri="{FF2B5EF4-FFF2-40B4-BE49-F238E27FC236}">
                <a16:creationId xmlns:a16="http://schemas.microsoft.com/office/drawing/2014/main" id="{7E7DD547-B657-7349-97A6-96A0BB8B2CA6}"/>
              </a:ext>
            </a:extLst>
          </p:cNvPr>
          <p:cNvCxnSpPr>
            <a:cxnSpLocks/>
            <a:endCxn id="363" idx="2"/>
          </p:cNvCxnSpPr>
          <p:nvPr/>
        </p:nvCxnSpPr>
        <p:spPr>
          <a:xfrm flipV="1">
            <a:off x="2409346" y="2920249"/>
            <a:ext cx="163664" cy="430354"/>
          </a:xfrm>
          <a:prstGeom prst="straightConnector1">
            <a:avLst/>
          </a:prstGeom>
          <a:ln w="19050">
            <a:solidFill>
              <a:srgbClr val="1DBFFC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6" name="Grafik 385" descr="Marke Häkchen mit einfarbiger Füllung">
            <a:extLst>
              <a:ext uri="{FF2B5EF4-FFF2-40B4-BE49-F238E27FC236}">
                <a16:creationId xmlns:a16="http://schemas.microsoft.com/office/drawing/2014/main" id="{657F049F-E6E4-1C47-8A31-C7329120F430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889493" y="3297613"/>
            <a:ext cx="318887" cy="318887"/>
          </a:xfrm>
          <a:prstGeom prst="rect">
            <a:avLst/>
          </a:prstGeom>
        </p:spPr>
      </p:pic>
      <p:pic>
        <p:nvPicPr>
          <p:cNvPr id="387" name="Grafik 386" descr="Benutzer Silhouette">
            <a:extLst>
              <a:ext uri="{FF2B5EF4-FFF2-40B4-BE49-F238E27FC236}">
                <a16:creationId xmlns:a16="http://schemas.microsoft.com/office/drawing/2014/main" id="{8AB2E530-6F14-7943-862C-EE1647CE0BB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787" r="13853"/>
          <a:stretch/>
        </p:blipFill>
        <p:spPr>
          <a:xfrm>
            <a:off x="2723420" y="3585653"/>
            <a:ext cx="300029" cy="403479"/>
          </a:xfrm>
          <a:prstGeom prst="rect">
            <a:avLst/>
          </a:prstGeom>
        </p:spPr>
      </p:pic>
      <p:pic>
        <p:nvPicPr>
          <p:cNvPr id="388" name="Grafik 387" descr="Marke Häkchen mit einfarbiger Füllung">
            <a:extLst>
              <a:ext uri="{FF2B5EF4-FFF2-40B4-BE49-F238E27FC236}">
                <a16:creationId xmlns:a16="http://schemas.microsoft.com/office/drawing/2014/main" id="{68100DC1-DED8-6A4E-A265-F064397EB3AD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516792" y="3639350"/>
            <a:ext cx="318887" cy="318887"/>
          </a:xfrm>
          <a:prstGeom prst="rect">
            <a:avLst/>
          </a:prstGeom>
        </p:spPr>
      </p:pic>
      <p:pic>
        <p:nvPicPr>
          <p:cNvPr id="389" name="Grafik 388" descr="Benutzer Silhouette">
            <a:extLst>
              <a:ext uri="{FF2B5EF4-FFF2-40B4-BE49-F238E27FC236}">
                <a16:creationId xmlns:a16="http://schemas.microsoft.com/office/drawing/2014/main" id="{9301F38C-9757-344B-A63C-B5E59819D0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787" r="13853"/>
          <a:stretch/>
        </p:blipFill>
        <p:spPr>
          <a:xfrm>
            <a:off x="1837999" y="3602828"/>
            <a:ext cx="300029" cy="403479"/>
          </a:xfrm>
          <a:prstGeom prst="rect">
            <a:avLst/>
          </a:prstGeom>
        </p:spPr>
      </p:pic>
      <p:pic>
        <p:nvPicPr>
          <p:cNvPr id="391" name="Grafik 390" descr="Marke Häkchen mit einfarbiger Füllung">
            <a:extLst>
              <a:ext uri="{FF2B5EF4-FFF2-40B4-BE49-F238E27FC236}">
                <a16:creationId xmlns:a16="http://schemas.microsoft.com/office/drawing/2014/main" id="{96BDAD94-3ACF-FB42-A14C-85E9BD35CC4C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025769" y="3656785"/>
            <a:ext cx="318887" cy="318887"/>
          </a:xfrm>
          <a:prstGeom prst="rect">
            <a:avLst/>
          </a:prstGeom>
        </p:spPr>
      </p:pic>
      <p:cxnSp>
        <p:nvCxnSpPr>
          <p:cNvPr id="392" name="Gerade Verbindung mit Pfeil 391">
            <a:extLst>
              <a:ext uri="{FF2B5EF4-FFF2-40B4-BE49-F238E27FC236}">
                <a16:creationId xmlns:a16="http://schemas.microsoft.com/office/drawing/2014/main" id="{BFB8ADBA-D4B9-C44D-BD8D-6C189DA52C1A}"/>
              </a:ext>
            </a:extLst>
          </p:cNvPr>
          <p:cNvCxnSpPr>
            <a:cxnSpLocks/>
          </p:cNvCxnSpPr>
          <p:nvPr/>
        </p:nvCxnSpPr>
        <p:spPr>
          <a:xfrm>
            <a:off x="3060815" y="2326481"/>
            <a:ext cx="106283" cy="198987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Gerade Verbindung mit Pfeil 393">
            <a:extLst>
              <a:ext uri="{FF2B5EF4-FFF2-40B4-BE49-F238E27FC236}">
                <a16:creationId xmlns:a16="http://schemas.microsoft.com/office/drawing/2014/main" id="{FE839272-FE5C-7F45-9E2D-7B79CC6524F8}"/>
              </a:ext>
            </a:extLst>
          </p:cNvPr>
          <p:cNvCxnSpPr>
            <a:cxnSpLocks/>
            <a:stCxn id="362" idx="0"/>
          </p:cNvCxnSpPr>
          <p:nvPr/>
        </p:nvCxnSpPr>
        <p:spPr>
          <a:xfrm flipV="1">
            <a:off x="2171248" y="2155863"/>
            <a:ext cx="243327" cy="401652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Gerade Verbindung mit Pfeil 394">
            <a:extLst>
              <a:ext uri="{FF2B5EF4-FFF2-40B4-BE49-F238E27FC236}">
                <a16:creationId xmlns:a16="http://schemas.microsoft.com/office/drawing/2014/main" id="{300935D4-5E9D-AC42-9509-D93C3B9F6C06}"/>
              </a:ext>
            </a:extLst>
          </p:cNvPr>
          <p:cNvCxnSpPr>
            <a:cxnSpLocks/>
          </p:cNvCxnSpPr>
          <p:nvPr/>
        </p:nvCxnSpPr>
        <p:spPr>
          <a:xfrm flipH="1" flipV="1">
            <a:off x="2482829" y="2163516"/>
            <a:ext cx="40473" cy="435506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6" name="Gruppieren 395">
            <a:extLst>
              <a:ext uri="{FF2B5EF4-FFF2-40B4-BE49-F238E27FC236}">
                <a16:creationId xmlns:a16="http://schemas.microsoft.com/office/drawing/2014/main" id="{FF8718BD-1A0C-1C4D-83B5-AAC1A9B72AD9}"/>
              </a:ext>
            </a:extLst>
          </p:cNvPr>
          <p:cNvGrpSpPr/>
          <p:nvPr/>
        </p:nvGrpSpPr>
        <p:grpSpPr>
          <a:xfrm>
            <a:off x="7017885" y="5694024"/>
            <a:ext cx="950260" cy="403200"/>
            <a:chOff x="7226685" y="5711428"/>
            <a:chExt cx="950260" cy="403200"/>
          </a:xfrm>
        </p:grpSpPr>
        <p:pic>
          <p:nvPicPr>
            <p:cNvPr id="397" name="Grafik 396" descr="Marke Häkchen mit einfarbiger Füllung">
              <a:extLst>
                <a:ext uri="{FF2B5EF4-FFF2-40B4-BE49-F238E27FC236}">
                  <a16:creationId xmlns:a16="http://schemas.microsoft.com/office/drawing/2014/main" id="{D0C00206-8C91-F34A-8A02-9A6C91143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7226685" y="5711428"/>
              <a:ext cx="403200" cy="403200"/>
            </a:xfrm>
            <a:prstGeom prst="rect">
              <a:avLst/>
            </a:prstGeom>
          </p:spPr>
        </p:pic>
        <p:sp>
          <p:nvSpPr>
            <p:cNvPr id="398" name="TextBox 54">
              <a:extLst>
                <a:ext uri="{FF2B5EF4-FFF2-40B4-BE49-F238E27FC236}">
                  <a16:creationId xmlns:a16="http://schemas.microsoft.com/office/drawing/2014/main" id="{23673C29-83E6-C24C-857D-8D4272AD79DA}"/>
                </a:ext>
              </a:extLst>
            </p:cNvPr>
            <p:cNvSpPr txBox="1"/>
            <p:nvPr/>
          </p:nvSpPr>
          <p:spPr>
            <a:xfrm>
              <a:off x="7595287" y="5849628"/>
              <a:ext cx="581658" cy="1384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validator</a:t>
              </a:r>
            </a:p>
          </p:txBody>
        </p:sp>
      </p:grpSp>
      <p:grpSp>
        <p:nvGrpSpPr>
          <p:cNvPr id="399" name="Gruppieren 398">
            <a:extLst>
              <a:ext uri="{FF2B5EF4-FFF2-40B4-BE49-F238E27FC236}">
                <a16:creationId xmlns:a16="http://schemas.microsoft.com/office/drawing/2014/main" id="{C2EE9845-C915-9346-B7D5-4331D1655B86}"/>
              </a:ext>
            </a:extLst>
          </p:cNvPr>
          <p:cNvGrpSpPr>
            <a:grpSpLocks noChangeAspect="1"/>
          </p:cNvGrpSpPr>
          <p:nvPr/>
        </p:nvGrpSpPr>
        <p:grpSpPr>
          <a:xfrm>
            <a:off x="2596442" y="3087409"/>
            <a:ext cx="431649" cy="318887"/>
            <a:chOff x="486630" y="5701723"/>
            <a:chExt cx="497346" cy="367422"/>
          </a:xfrm>
        </p:grpSpPr>
        <p:sp>
          <p:nvSpPr>
            <p:cNvPr id="400" name="Rechteck 399">
              <a:extLst>
                <a:ext uri="{FF2B5EF4-FFF2-40B4-BE49-F238E27FC236}">
                  <a16:creationId xmlns:a16="http://schemas.microsoft.com/office/drawing/2014/main" id="{728429CB-E37A-9349-8433-E2EDA8DB1222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pic>
          <p:nvPicPr>
            <p:cNvPr id="401" name="Grafik 400" descr="Hammer mit einfarbiger Füllung">
              <a:extLst>
                <a:ext uri="{FF2B5EF4-FFF2-40B4-BE49-F238E27FC236}">
                  <a16:creationId xmlns:a16="http://schemas.microsoft.com/office/drawing/2014/main" id="{620E142D-474D-5D46-A81E-D1903AD5F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402" name="Grafik 401" descr="Tools mit einfarbiger Füllung">
              <a:extLst>
                <a:ext uri="{FF2B5EF4-FFF2-40B4-BE49-F238E27FC236}">
                  <a16:creationId xmlns:a16="http://schemas.microsoft.com/office/drawing/2014/main" id="{8B846B4A-99AB-0147-B2CD-356CC9D05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/>
            <a:stretch/>
          </p:blipFill>
          <p:spPr>
            <a:xfrm rot="20986698">
              <a:off x="486630" y="5701723"/>
              <a:ext cx="320391" cy="320391"/>
            </a:xfrm>
            <a:prstGeom prst="rect">
              <a:avLst/>
            </a:prstGeom>
          </p:spPr>
        </p:pic>
        <p:sp>
          <p:nvSpPr>
            <p:cNvPr id="403" name="Rechteck 402">
              <a:extLst>
                <a:ext uri="{FF2B5EF4-FFF2-40B4-BE49-F238E27FC236}">
                  <a16:creationId xmlns:a16="http://schemas.microsoft.com/office/drawing/2014/main" id="{29CC297C-A2D7-B042-95A3-0AB30CD2BC4B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rgbClr val="EEF2FE"/>
            </a:solidFill>
            <a:ln w="12700">
              <a:solidFill>
                <a:srgbClr val="0000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sp>
          <p:nvSpPr>
            <p:cNvPr id="404" name="Rechteck 403">
              <a:extLst>
                <a:ext uri="{FF2B5EF4-FFF2-40B4-BE49-F238E27FC236}">
                  <a16:creationId xmlns:a16="http://schemas.microsoft.com/office/drawing/2014/main" id="{66DBB25A-8227-7D4F-ACFE-C9AD6836DF4E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</p:grpSp>
      <p:cxnSp>
        <p:nvCxnSpPr>
          <p:cNvPr id="405" name="Gerade Verbindung mit Pfeil 404">
            <a:extLst>
              <a:ext uri="{FF2B5EF4-FFF2-40B4-BE49-F238E27FC236}">
                <a16:creationId xmlns:a16="http://schemas.microsoft.com/office/drawing/2014/main" id="{72ED72CF-3336-3E45-8020-529BC8B92687}"/>
              </a:ext>
            </a:extLst>
          </p:cNvPr>
          <p:cNvCxnSpPr>
            <a:cxnSpLocks/>
            <a:stCxn id="401" idx="0"/>
          </p:cNvCxnSpPr>
          <p:nvPr/>
        </p:nvCxnSpPr>
        <p:spPr>
          <a:xfrm flipH="1" flipV="1">
            <a:off x="2550191" y="2155974"/>
            <a:ext cx="331966" cy="944373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Google Shape;280;p32">
            <a:extLst>
              <a:ext uri="{FF2B5EF4-FFF2-40B4-BE49-F238E27FC236}">
                <a16:creationId xmlns:a16="http://schemas.microsoft.com/office/drawing/2014/main" id="{1F6551EC-E221-2848-834B-FA4C8CFE8C97}"/>
              </a:ext>
            </a:extLst>
          </p:cNvPr>
          <p:cNvSpPr txBox="1"/>
          <p:nvPr/>
        </p:nvSpPr>
        <p:spPr>
          <a:xfrm>
            <a:off x="1714308" y="1324385"/>
            <a:ext cx="1433653" cy="200055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300" b="1" err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Ocean</a:t>
            </a:r>
            <a:r>
              <a:rPr lang="de-DE" sz="1300" b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sz="1300" b="1" err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ecosystem</a:t>
            </a:r>
            <a:endParaRPr sz="1300" b="1">
              <a:solidFill>
                <a:schemeClr val="tx1"/>
              </a:solidFill>
              <a:latin typeface="Overpass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280;p32">
            <a:extLst>
              <a:ext uri="{FF2B5EF4-FFF2-40B4-BE49-F238E27FC236}">
                <a16:creationId xmlns:a16="http://schemas.microsoft.com/office/drawing/2014/main" id="{6E21B9AB-1673-7047-8EFA-F3C2165EBFF4}"/>
              </a:ext>
            </a:extLst>
          </p:cNvPr>
          <p:cNvSpPr txBox="1"/>
          <p:nvPr/>
        </p:nvSpPr>
        <p:spPr>
          <a:xfrm>
            <a:off x="3874227" y="1324385"/>
            <a:ext cx="1085801" cy="200055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300" b="1" err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ecosystem</a:t>
            </a:r>
            <a:r>
              <a:rPr lang="de-DE" sz="1300" b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 2</a:t>
            </a:r>
            <a:endParaRPr sz="1300" b="1">
              <a:solidFill>
                <a:schemeClr val="tx1"/>
              </a:solidFill>
              <a:latin typeface="Overpass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280;p32">
            <a:extLst>
              <a:ext uri="{FF2B5EF4-FFF2-40B4-BE49-F238E27FC236}">
                <a16:creationId xmlns:a16="http://schemas.microsoft.com/office/drawing/2014/main" id="{37457F3F-3292-EC4C-811C-CEEE8EB15EF9}"/>
              </a:ext>
            </a:extLst>
          </p:cNvPr>
          <p:cNvSpPr txBox="1"/>
          <p:nvPr/>
        </p:nvSpPr>
        <p:spPr>
          <a:xfrm>
            <a:off x="5854610" y="1324385"/>
            <a:ext cx="1077786" cy="200055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300" b="1" err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ecosystem</a:t>
            </a:r>
            <a:r>
              <a:rPr lang="de-DE" sz="1300" b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 3</a:t>
            </a:r>
            <a:endParaRPr sz="1300" b="1">
              <a:solidFill>
                <a:schemeClr val="tx1"/>
              </a:solidFill>
              <a:latin typeface="Overpass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280;p32">
            <a:extLst>
              <a:ext uri="{FF2B5EF4-FFF2-40B4-BE49-F238E27FC236}">
                <a16:creationId xmlns:a16="http://schemas.microsoft.com/office/drawing/2014/main" id="{A8C9C06A-FC4E-CB40-9973-B9CB60D7C466}"/>
              </a:ext>
            </a:extLst>
          </p:cNvPr>
          <p:cNvSpPr txBox="1"/>
          <p:nvPr/>
        </p:nvSpPr>
        <p:spPr>
          <a:xfrm>
            <a:off x="7790109" y="1324385"/>
            <a:ext cx="1108243" cy="200055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300" b="1" err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ecosystem</a:t>
            </a:r>
            <a:r>
              <a:rPr lang="de-DE" sz="1300" b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 …</a:t>
            </a:r>
            <a:endParaRPr sz="1300" b="1">
              <a:solidFill>
                <a:schemeClr val="tx1"/>
              </a:solidFill>
              <a:latin typeface="Overpass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280;p32">
            <a:extLst>
              <a:ext uri="{FF2B5EF4-FFF2-40B4-BE49-F238E27FC236}">
                <a16:creationId xmlns:a16="http://schemas.microsoft.com/office/drawing/2014/main" id="{E4964EE0-8306-CB45-B73E-65B084D281B2}"/>
              </a:ext>
            </a:extLst>
          </p:cNvPr>
          <p:cNvSpPr txBox="1"/>
          <p:nvPr/>
        </p:nvSpPr>
        <p:spPr>
          <a:xfrm>
            <a:off x="9817504" y="1324385"/>
            <a:ext cx="1079389" cy="200055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300" b="1" err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ecosystem</a:t>
            </a:r>
            <a:r>
              <a:rPr lang="de-DE" sz="1300" b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sz="1300" b="1" err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n</a:t>
            </a:r>
            <a:endParaRPr sz="1300" b="1">
              <a:solidFill>
                <a:schemeClr val="tx1"/>
              </a:solidFill>
              <a:latin typeface="Overpass" pitchFamily="2" charset="77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ruppieren 421">
            <a:extLst>
              <a:ext uri="{FF2B5EF4-FFF2-40B4-BE49-F238E27FC236}">
                <a16:creationId xmlns:a16="http://schemas.microsoft.com/office/drawing/2014/main" id="{09BF2E7E-B234-BE48-9072-D4A85F097477}"/>
              </a:ext>
            </a:extLst>
          </p:cNvPr>
          <p:cNvGrpSpPr/>
          <p:nvPr/>
        </p:nvGrpSpPr>
        <p:grpSpPr>
          <a:xfrm>
            <a:off x="3083903" y="4679154"/>
            <a:ext cx="6622195" cy="495152"/>
            <a:chOff x="3211335" y="4679154"/>
            <a:chExt cx="6622195" cy="495152"/>
          </a:xfrm>
        </p:grpSpPr>
        <p:sp>
          <p:nvSpPr>
            <p:cNvPr id="423" name="Google Shape;280;p32">
              <a:extLst>
                <a:ext uri="{FF2B5EF4-FFF2-40B4-BE49-F238E27FC236}">
                  <a16:creationId xmlns:a16="http://schemas.microsoft.com/office/drawing/2014/main" id="{43D1C2FC-E256-7644-AA6F-C2ED2BC1588E}"/>
                </a:ext>
              </a:extLst>
            </p:cNvPr>
            <p:cNvSpPr txBox="1"/>
            <p:nvPr/>
          </p:nvSpPr>
          <p:spPr>
            <a:xfrm>
              <a:off x="5547522" y="4679154"/>
              <a:ext cx="1949820" cy="200055"/>
            </a:xfrm>
            <a:prstGeom prst="rect">
              <a:avLst/>
            </a:prstGeom>
            <a:gradFill flip="none" rotWithShape="1">
              <a:gsLst>
                <a:gs pos="50000">
                  <a:srgbClr val="1C47E5"/>
                </a:gs>
                <a:gs pos="0">
                  <a:srgbClr val="7300F3"/>
                </a:gs>
                <a:gs pos="100000">
                  <a:srgbClr val="1DBFFC"/>
                </a:gs>
              </a:gsLst>
              <a:lin ang="0" scaled="1"/>
              <a:tileRect/>
            </a:gradFill>
            <a:ln>
              <a:noFill/>
            </a:ln>
          </p:spPr>
          <p:txBody>
            <a:bodyPr spcFirstLastPara="1" wrap="none" lIns="36000" tIns="0" rIns="36000" bIns="0" anchor="t" anchorCtr="0">
              <a:spAutoFit/>
            </a:bodyPr>
            <a:lstStyle/>
            <a:p>
              <a:r>
                <a:rPr lang="de-DE" sz="1300" b="1" err="1">
                  <a:solidFill>
                    <a:schemeClr val="tx1"/>
                  </a:solidFill>
                  <a:latin typeface="Overpass" pitchFamily="2" charset="77"/>
                  <a:ea typeface="Calibri"/>
                  <a:cs typeface="Calibri"/>
                  <a:sym typeface="Calibri"/>
                </a:rPr>
                <a:t>Gaia</a:t>
              </a:r>
              <a:r>
                <a:rPr lang="de-DE" sz="1300" b="1">
                  <a:solidFill>
                    <a:schemeClr val="tx1"/>
                  </a:solidFill>
                  <a:latin typeface="Overpass" pitchFamily="2" charset="77"/>
                  <a:ea typeface="Calibri"/>
                  <a:cs typeface="Calibri"/>
                  <a:sym typeface="Calibri"/>
                </a:rPr>
                <a:t>-X Trust Framework</a:t>
              </a:r>
              <a:endParaRPr sz="1300" b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4" name="Gruppieren 423">
              <a:extLst>
                <a:ext uri="{FF2B5EF4-FFF2-40B4-BE49-F238E27FC236}">
                  <a16:creationId xmlns:a16="http://schemas.microsoft.com/office/drawing/2014/main" id="{B3FE3882-28D6-D640-82AA-1D20A1458E39}"/>
                </a:ext>
              </a:extLst>
            </p:cNvPr>
            <p:cNvGrpSpPr/>
            <p:nvPr/>
          </p:nvGrpSpPr>
          <p:grpSpPr>
            <a:xfrm>
              <a:off x="3211335" y="4974251"/>
              <a:ext cx="6622195" cy="200055"/>
              <a:chOff x="3211335" y="4974251"/>
              <a:chExt cx="6622195" cy="200055"/>
            </a:xfrm>
          </p:grpSpPr>
          <p:cxnSp>
            <p:nvCxnSpPr>
              <p:cNvPr id="425" name="Gerade Verbindung mit Pfeil 424">
                <a:extLst>
                  <a:ext uri="{FF2B5EF4-FFF2-40B4-BE49-F238E27FC236}">
                    <a16:creationId xmlns:a16="http://schemas.microsoft.com/office/drawing/2014/main" id="{FD4A8100-2FB3-F147-89FA-1AA27ADF7D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7429" y="5073475"/>
                <a:ext cx="2615142" cy="1606"/>
              </a:xfrm>
              <a:prstGeom prst="straightConnector1">
                <a:avLst/>
              </a:prstGeom>
              <a:ln w="19050">
                <a:solidFill>
                  <a:srgbClr val="1C47E5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6" name="Google Shape;280;p32">
                <a:extLst>
                  <a:ext uri="{FF2B5EF4-FFF2-40B4-BE49-F238E27FC236}">
                    <a16:creationId xmlns:a16="http://schemas.microsoft.com/office/drawing/2014/main" id="{27CA7367-3BA8-3947-A6EA-13CFF7CE8E67}"/>
                  </a:ext>
                </a:extLst>
              </p:cNvPr>
              <p:cNvSpPr txBox="1"/>
              <p:nvPr/>
            </p:nvSpPr>
            <p:spPr>
              <a:xfrm>
                <a:off x="3211335" y="4974251"/>
                <a:ext cx="1880890" cy="200055"/>
              </a:xfrm>
              <a:prstGeom prst="rect">
                <a:avLst/>
              </a:prstGeom>
              <a:gradFill flip="none" rotWithShape="1">
                <a:gsLst>
                  <a:gs pos="50000">
                    <a:srgbClr val="1C47E5"/>
                  </a:gs>
                  <a:gs pos="0">
                    <a:srgbClr val="7300F3"/>
                  </a:gs>
                  <a:gs pos="100000">
                    <a:srgbClr val="1DBFFC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spcFirstLastPara="1" wrap="none" lIns="36000" tIns="0" rIns="36000" bIns="0" anchor="t" anchorCtr="0">
                <a:spAutoFit/>
              </a:bodyPr>
              <a:lstStyle/>
              <a:p>
                <a:r>
                  <a:rPr lang="de-DE" sz="1300" b="1" err="1">
                    <a:solidFill>
                      <a:schemeClr val="tx1"/>
                    </a:solidFill>
                    <a:latin typeface="Overpass" pitchFamily="2" charset="77"/>
                    <a:ea typeface="Calibri"/>
                    <a:cs typeface="Calibri"/>
                    <a:sym typeface="Calibri"/>
                  </a:rPr>
                  <a:t>Gaia</a:t>
                </a:r>
                <a:r>
                  <a:rPr lang="de-DE" sz="1300" b="1">
                    <a:solidFill>
                      <a:schemeClr val="tx1"/>
                    </a:solidFill>
                    <a:latin typeface="Overpass" pitchFamily="2" charset="77"/>
                    <a:ea typeface="Calibri"/>
                    <a:cs typeface="Calibri"/>
                    <a:sym typeface="Calibri"/>
                  </a:rPr>
                  <a:t>-X Registry </a:t>
                </a:r>
                <a:r>
                  <a:rPr lang="de-DE" sz="1300" b="1" err="1">
                    <a:solidFill>
                      <a:schemeClr val="tx1"/>
                    </a:solidFill>
                    <a:latin typeface="Overpass" pitchFamily="2" charset="77"/>
                    <a:ea typeface="Calibri"/>
                    <a:cs typeface="Calibri"/>
                    <a:sym typeface="Calibri"/>
                  </a:rPr>
                  <a:t>service</a:t>
                </a:r>
                <a:endParaRPr sz="1300" b="1">
                  <a:solidFill>
                    <a:schemeClr val="tx1"/>
                  </a:solidFill>
                  <a:latin typeface="Overpass" pitchFamily="2" charset="77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280;p32">
                <a:extLst>
                  <a:ext uri="{FF2B5EF4-FFF2-40B4-BE49-F238E27FC236}">
                    <a16:creationId xmlns:a16="http://schemas.microsoft.com/office/drawing/2014/main" id="{1B8C8B76-F9A5-4148-A67D-06AF589964C3}"/>
                  </a:ext>
                </a:extLst>
              </p:cNvPr>
              <p:cNvSpPr txBox="1"/>
              <p:nvPr/>
            </p:nvSpPr>
            <p:spPr>
              <a:xfrm>
                <a:off x="7702571" y="4974251"/>
                <a:ext cx="2130959" cy="200055"/>
              </a:xfrm>
              <a:prstGeom prst="rect">
                <a:avLst/>
              </a:prstGeom>
              <a:gradFill flip="none" rotWithShape="1">
                <a:gsLst>
                  <a:gs pos="50000">
                    <a:srgbClr val="1C47E5"/>
                  </a:gs>
                  <a:gs pos="0">
                    <a:srgbClr val="7300F3"/>
                  </a:gs>
                  <a:gs pos="100000">
                    <a:srgbClr val="1DBFFC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spcFirstLastPara="1" wrap="none" lIns="36000" tIns="0" rIns="36000" bIns="0" anchor="t" anchorCtr="0">
                <a:spAutoFit/>
              </a:bodyPr>
              <a:lstStyle/>
              <a:p>
                <a:r>
                  <a:rPr lang="de-DE" sz="1300" b="1" err="1">
                    <a:solidFill>
                      <a:schemeClr val="tx1"/>
                    </a:solidFill>
                    <a:latin typeface="Overpass" pitchFamily="2" charset="77"/>
                    <a:ea typeface="Calibri"/>
                    <a:cs typeface="Calibri"/>
                    <a:sym typeface="Calibri"/>
                  </a:rPr>
                  <a:t>Gaia</a:t>
                </a:r>
                <a:r>
                  <a:rPr lang="de-DE" sz="1300" b="1">
                    <a:solidFill>
                      <a:schemeClr val="tx1"/>
                    </a:solidFill>
                    <a:latin typeface="Overpass" pitchFamily="2" charset="77"/>
                    <a:ea typeface="Calibri"/>
                    <a:cs typeface="Calibri"/>
                    <a:sym typeface="Calibri"/>
                  </a:rPr>
                  <a:t>-X Compliance </a:t>
                </a:r>
                <a:r>
                  <a:rPr lang="de-DE" sz="1300" b="1" err="1">
                    <a:solidFill>
                      <a:schemeClr val="tx1"/>
                    </a:solidFill>
                    <a:latin typeface="Overpass" pitchFamily="2" charset="77"/>
                    <a:ea typeface="Calibri"/>
                    <a:cs typeface="Calibri"/>
                    <a:sym typeface="Calibri"/>
                  </a:rPr>
                  <a:t>service</a:t>
                </a:r>
                <a:endParaRPr sz="1300" b="1">
                  <a:solidFill>
                    <a:schemeClr val="tx1"/>
                  </a:solidFill>
                  <a:latin typeface="Overpass" pitchFamily="2" charset="77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TextBox 37">
            <a:extLst>
              <a:ext uri="{FF2B5EF4-FFF2-40B4-BE49-F238E27FC236}">
                <a16:creationId xmlns:a16="http://schemas.microsoft.com/office/drawing/2014/main" id="{8EC328E2-FE8B-9AE2-F9BA-154706E180F1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sp>
        <p:nvSpPr>
          <p:cNvPr id="166" name="Google Shape;25;p3">
            <a:extLst>
              <a:ext uri="{FF2B5EF4-FFF2-40B4-BE49-F238E27FC236}">
                <a16:creationId xmlns:a16="http://schemas.microsoft.com/office/drawing/2014/main" id="{3B8B9B27-F9C1-6F48-8445-885AC0741C9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pic>
        <p:nvPicPr>
          <p:cNvPr id="167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A3C33C0-E299-744D-9579-641085E70853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970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9DB57BE4-0D5E-0E42-AEB5-1821D3794617}"/>
              </a:ext>
            </a:extLst>
          </p:cNvPr>
          <p:cNvSpPr txBox="1"/>
          <p:nvPr/>
        </p:nvSpPr>
        <p:spPr>
          <a:xfrm>
            <a:off x="425449" y="688009"/>
            <a:ext cx="9326101" cy="430887"/>
          </a:xfrm>
          <a:prstGeom prst="rect">
            <a:avLst/>
          </a:prstGeom>
          <a:noFill/>
        </p:spPr>
        <p:txBody>
          <a:bodyPr wrap="square" lIns="0" tIns="0" rIns="36000" bIns="0" rtlCol="0" anchor="t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remove all single points of failure from the federation</a:t>
            </a:r>
            <a:endParaRPr lang="en-US"/>
          </a:p>
        </p:txBody>
      </p:sp>
      <p:sp>
        <p:nvSpPr>
          <p:cNvPr id="111" name="TextBox 37">
            <a:extLst>
              <a:ext uri="{FF2B5EF4-FFF2-40B4-BE49-F238E27FC236}">
                <a16:creationId xmlns:a16="http://schemas.microsoft.com/office/drawing/2014/main" id="{D48EE956-D435-BF40-A93F-633872A152A3}"/>
              </a:ext>
            </a:extLst>
          </p:cNvPr>
          <p:cNvSpPr txBox="1"/>
          <p:nvPr/>
        </p:nvSpPr>
        <p:spPr>
          <a:xfrm>
            <a:off x="425450" y="399691"/>
            <a:ext cx="72768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/>
          <a:p>
            <a:endParaRPr lang="en-US" b="1">
              <a:solidFill>
                <a:srgbClr val="1C47E5"/>
              </a:solidFill>
              <a:latin typeface="Overpass Heavy" pitchFamily="2" charset="7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ECA355-1814-B04C-AEAC-91A0B80BD1F0}"/>
              </a:ext>
            </a:extLst>
          </p:cNvPr>
          <p:cNvGrpSpPr/>
          <p:nvPr/>
        </p:nvGrpSpPr>
        <p:grpSpPr>
          <a:xfrm>
            <a:off x="0" y="624798"/>
            <a:ext cx="1431099" cy="60681"/>
            <a:chOff x="0" y="624798"/>
            <a:chExt cx="1431099" cy="60681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1FA7CB2-05A5-ED48-8DA5-CD1EE0D274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48183"/>
              <a:ext cx="1408176" cy="0"/>
            </a:xfrm>
            <a:prstGeom prst="line">
              <a:avLst/>
            </a:prstGeom>
            <a:ln w="25400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E09437-C844-5B4D-9A49-9631D77CBB5D}"/>
                </a:ext>
              </a:extLst>
            </p:cNvPr>
            <p:cNvSpPr/>
            <p:nvPr/>
          </p:nvSpPr>
          <p:spPr>
            <a:xfrm rot="8149979">
              <a:off x="1338542" y="624798"/>
              <a:ext cx="92557" cy="606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3" name="Grafik 105">
            <a:extLst>
              <a:ext uri="{FF2B5EF4-FFF2-40B4-BE49-F238E27FC236}">
                <a16:creationId xmlns:a16="http://schemas.microsoft.com/office/drawing/2014/main" id="{A329A2FC-5D3C-C54D-89ED-40DF6C8EA6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sp>
        <p:nvSpPr>
          <p:cNvPr id="114" name="Google Shape;25;p3">
            <a:extLst>
              <a:ext uri="{FF2B5EF4-FFF2-40B4-BE49-F238E27FC236}">
                <a16:creationId xmlns:a16="http://schemas.microsoft.com/office/drawing/2014/main" id="{2FDC06C7-0D20-9C44-89EF-21739646D4E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1" name="TextBox 37">
            <a:extLst>
              <a:ext uri="{FF2B5EF4-FFF2-40B4-BE49-F238E27FC236}">
                <a16:creationId xmlns:a16="http://schemas.microsoft.com/office/drawing/2014/main" id="{ED1A6F65-4CCD-81AD-FB3F-399BB81747FF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sp>
        <p:nvSpPr>
          <p:cNvPr id="86" name="Google Shape;330;p35">
            <a:extLst>
              <a:ext uri="{FF2B5EF4-FFF2-40B4-BE49-F238E27FC236}">
                <a16:creationId xmlns:a16="http://schemas.microsoft.com/office/drawing/2014/main" id="{8CA31A84-17B8-4548-B118-5AD28DAE85CE}"/>
              </a:ext>
            </a:extLst>
          </p:cNvPr>
          <p:cNvSpPr txBox="1">
            <a:spLocks/>
          </p:cNvSpPr>
          <p:nvPr/>
        </p:nvSpPr>
        <p:spPr>
          <a:xfrm>
            <a:off x="9617035" y="6265409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</a:t>
            </a:r>
            <a:r>
              <a:rPr lang="en-GB" sz="800" err="1">
                <a:solidFill>
                  <a:schemeClr val="bg1"/>
                </a:solidFill>
                <a:latin typeface="Overpass Light" pitchFamily="2" charset="77"/>
              </a:rPr>
              <a:t>deltaDAO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 AG</a:t>
            </a:r>
          </a:p>
        </p:txBody>
      </p:sp>
      <p:sp>
        <p:nvSpPr>
          <p:cNvPr id="172" name="Abgerundetes Rechteck 111">
            <a:extLst>
              <a:ext uri="{FF2B5EF4-FFF2-40B4-BE49-F238E27FC236}">
                <a16:creationId xmlns:a16="http://schemas.microsoft.com/office/drawing/2014/main" id="{75C2BE1F-F78A-7A48-B5DD-B3A00A4B7E85}"/>
              </a:ext>
            </a:extLst>
          </p:cNvPr>
          <p:cNvSpPr/>
          <p:nvPr/>
        </p:nvSpPr>
        <p:spPr>
          <a:xfrm>
            <a:off x="5528850" y="1722570"/>
            <a:ext cx="3181616" cy="2642830"/>
          </a:xfrm>
          <a:prstGeom prst="roundRect">
            <a:avLst/>
          </a:prstGeom>
          <a:solidFill>
            <a:schemeClr val="dk1">
              <a:alpha val="76000"/>
            </a:schemeClr>
          </a:solidFill>
          <a:ln>
            <a:solidFill>
              <a:srgbClr val="1C47E5"/>
            </a:solidFill>
          </a:ln>
          <a:effectLst>
            <a:outerShdw blurRad="63500" algn="ctr" rotWithShape="0">
              <a:srgbClr val="1C47E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Overpass Light" pitchFamily="2" charset="77"/>
            </a:endParaRPr>
          </a:p>
        </p:txBody>
      </p:sp>
      <p:cxnSp>
        <p:nvCxnSpPr>
          <p:cNvPr id="173" name="Gerade Verbindung mit Pfeil 112">
            <a:extLst>
              <a:ext uri="{FF2B5EF4-FFF2-40B4-BE49-F238E27FC236}">
                <a16:creationId xmlns:a16="http://schemas.microsoft.com/office/drawing/2014/main" id="{0B08ADA2-4BF0-6D4B-8CE5-58E07393E3DE}"/>
              </a:ext>
            </a:extLst>
          </p:cNvPr>
          <p:cNvCxnSpPr>
            <a:cxnSpLocks/>
          </p:cNvCxnSpPr>
          <p:nvPr/>
        </p:nvCxnSpPr>
        <p:spPr>
          <a:xfrm flipV="1">
            <a:off x="4939745" y="3112546"/>
            <a:ext cx="1808720" cy="789930"/>
          </a:xfrm>
          <a:prstGeom prst="straightConnector1">
            <a:avLst/>
          </a:prstGeom>
          <a:ln w="19050">
            <a:solidFill>
              <a:srgbClr val="46DAFF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13">
            <a:extLst>
              <a:ext uri="{FF2B5EF4-FFF2-40B4-BE49-F238E27FC236}">
                <a16:creationId xmlns:a16="http://schemas.microsoft.com/office/drawing/2014/main" id="{AA7977BD-101B-1440-8857-5DC47A458674}"/>
              </a:ext>
            </a:extLst>
          </p:cNvPr>
          <p:cNvCxnSpPr>
            <a:cxnSpLocks/>
          </p:cNvCxnSpPr>
          <p:nvPr/>
        </p:nvCxnSpPr>
        <p:spPr>
          <a:xfrm>
            <a:off x="4960339" y="2185495"/>
            <a:ext cx="1788126" cy="758746"/>
          </a:xfrm>
          <a:prstGeom prst="straightConnector1">
            <a:avLst/>
          </a:prstGeom>
          <a:ln w="19050">
            <a:solidFill>
              <a:srgbClr val="46DAFF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fik 114">
            <a:extLst>
              <a:ext uri="{FF2B5EF4-FFF2-40B4-BE49-F238E27FC236}">
                <a16:creationId xmlns:a16="http://schemas.microsoft.com/office/drawing/2014/main" id="{D7203646-2D6C-7A4F-86C4-1084C34275E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4" b="89404" l="0" r="96063">
                        <a14:foregroundMark x1="11024" y1="27152" x2="11024" y2="27152"/>
                        <a14:foregroundMark x1="15748" y1="72185" x2="15748" y2="72185"/>
                        <a14:foregroundMark x1="25984" y1="62914" x2="25984" y2="62914"/>
                        <a14:foregroundMark x1="25984" y1="36424" x2="25984" y2="36424"/>
                        <a14:foregroundMark x1="51969" y1="88742" x2="51969" y2="88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3563" y="2693543"/>
            <a:ext cx="612191" cy="720000"/>
          </a:xfrm>
          <a:prstGeom prst="rect">
            <a:avLst/>
          </a:prstGeom>
        </p:spPr>
      </p:pic>
      <p:pic>
        <p:nvPicPr>
          <p:cNvPr id="176" name="Grafik 115" descr="Marke Häkchen mit einfarbiger Füllung">
            <a:extLst>
              <a:ext uri="{FF2B5EF4-FFF2-40B4-BE49-F238E27FC236}">
                <a16:creationId xmlns:a16="http://schemas.microsoft.com/office/drawing/2014/main" id="{2DD4CF12-291B-1449-9D11-A77FA1AF0D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1759" y="2041175"/>
            <a:ext cx="720000" cy="720000"/>
          </a:xfrm>
          <a:prstGeom prst="rect">
            <a:avLst/>
          </a:prstGeom>
        </p:spPr>
      </p:pic>
      <p:pic>
        <p:nvPicPr>
          <p:cNvPr id="177" name="Grafik 116" descr="Benutzer Silhouette">
            <a:extLst>
              <a:ext uri="{FF2B5EF4-FFF2-40B4-BE49-F238E27FC236}">
                <a16:creationId xmlns:a16="http://schemas.microsoft.com/office/drawing/2014/main" id="{C0173CBD-617A-394E-9EB0-B0D806A361D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1787" r="13853"/>
          <a:stretch/>
        </p:blipFill>
        <p:spPr>
          <a:xfrm>
            <a:off x="5884705" y="1837227"/>
            <a:ext cx="535397" cy="720000"/>
          </a:xfrm>
          <a:prstGeom prst="rect">
            <a:avLst/>
          </a:prstGeom>
        </p:spPr>
      </p:pic>
      <p:grpSp>
        <p:nvGrpSpPr>
          <p:cNvPr id="178" name="Gruppieren 117">
            <a:extLst>
              <a:ext uri="{FF2B5EF4-FFF2-40B4-BE49-F238E27FC236}">
                <a16:creationId xmlns:a16="http://schemas.microsoft.com/office/drawing/2014/main" id="{D7E60DFB-F02B-6847-80DA-97FB70DB4386}"/>
              </a:ext>
            </a:extLst>
          </p:cNvPr>
          <p:cNvGrpSpPr/>
          <p:nvPr/>
        </p:nvGrpSpPr>
        <p:grpSpPr>
          <a:xfrm>
            <a:off x="4287841" y="1825495"/>
            <a:ext cx="720000" cy="2436981"/>
            <a:chOff x="5793749" y="3520907"/>
            <a:chExt cx="720000" cy="2436981"/>
          </a:xfrm>
          <a:solidFill>
            <a:schemeClr val="bg1"/>
          </a:solidFill>
        </p:grpSpPr>
        <p:pic>
          <p:nvPicPr>
            <p:cNvPr id="179" name="Grafik 118" descr="Ordnersuche Silhouette">
              <a:extLst>
                <a:ext uri="{FF2B5EF4-FFF2-40B4-BE49-F238E27FC236}">
                  <a16:creationId xmlns:a16="http://schemas.microsoft.com/office/drawing/2014/main" id="{20DC7DAD-6EB4-E84F-A609-71558933F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793749" y="3520907"/>
              <a:ext cx="720000" cy="720000"/>
            </a:xfrm>
            <a:prstGeom prst="rect">
              <a:avLst/>
            </a:prstGeom>
            <a:effectLst>
              <a:outerShdw blurRad="63500" algn="ctr" rotWithShape="0">
                <a:schemeClr val="tx1">
                  <a:lumMod val="85000"/>
                  <a:alpha val="40000"/>
                </a:schemeClr>
              </a:outerShdw>
            </a:effectLst>
          </p:spPr>
        </p:pic>
        <p:pic>
          <p:nvPicPr>
            <p:cNvPr id="180" name="Grafik 119" descr="Ordnersuche Silhouette">
              <a:extLst>
                <a:ext uri="{FF2B5EF4-FFF2-40B4-BE49-F238E27FC236}">
                  <a16:creationId xmlns:a16="http://schemas.microsoft.com/office/drawing/2014/main" id="{D70EC9A8-B626-DB4B-836F-574565C3C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793749" y="5237888"/>
              <a:ext cx="720000" cy="720000"/>
            </a:xfrm>
            <a:prstGeom prst="rect">
              <a:avLst/>
            </a:prstGeom>
            <a:effectLst>
              <a:outerShdw blurRad="63500" algn="ctr" rotWithShape="0">
                <a:schemeClr val="tx1">
                  <a:lumMod val="85000"/>
                  <a:alpha val="40000"/>
                </a:schemeClr>
              </a:outerShdw>
            </a:effectLst>
          </p:spPr>
        </p:pic>
      </p:grpSp>
      <p:pic>
        <p:nvPicPr>
          <p:cNvPr id="181" name="Grafik 125" descr="Marke Häkchen mit einfarbiger Füllung">
            <a:extLst>
              <a:ext uri="{FF2B5EF4-FFF2-40B4-BE49-F238E27FC236}">
                <a16:creationId xmlns:a16="http://schemas.microsoft.com/office/drawing/2014/main" id="{1051910E-F4B2-9F4A-8525-27679F238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87949" y="3374706"/>
            <a:ext cx="720000" cy="720000"/>
          </a:xfrm>
          <a:prstGeom prst="rect">
            <a:avLst/>
          </a:prstGeom>
        </p:spPr>
      </p:pic>
      <p:pic>
        <p:nvPicPr>
          <p:cNvPr id="182" name="Grafik 126" descr="Benutzer Silhouette">
            <a:extLst>
              <a:ext uri="{FF2B5EF4-FFF2-40B4-BE49-F238E27FC236}">
                <a16:creationId xmlns:a16="http://schemas.microsoft.com/office/drawing/2014/main" id="{2F1633B1-A4D1-6143-9D37-4A8E843896C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1787" r="13853"/>
          <a:stretch/>
        </p:blipFill>
        <p:spPr>
          <a:xfrm flipH="1">
            <a:off x="7719605" y="3416506"/>
            <a:ext cx="535397" cy="720000"/>
          </a:xfrm>
          <a:prstGeom prst="rect">
            <a:avLst/>
          </a:prstGeom>
        </p:spPr>
      </p:pic>
      <p:pic>
        <p:nvPicPr>
          <p:cNvPr id="183" name="Grafik 127" descr="Marke Häkchen mit einfarbiger Füllung">
            <a:extLst>
              <a:ext uri="{FF2B5EF4-FFF2-40B4-BE49-F238E27FC236}">
                <a16:creationId xmlns:a16="http://schemas.microsoft.com/office/drawing/2014/main" id="{A89A5FF6-303F-8A44-9B6B-F38E9D7A1A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1759" y="3376826"/>
            <a:ext cx="720000" cy="720000"/>
          </a:xfrm>
          <a:prstGeom prst="rect">
            <a:avLst/>
          </a:prstGeom>
        </p:spPr>
      </p:pic>
      <p:pic>
        <p:nvPicPr>
          <p:cNvPr id="184" name="Grafik 128" descr="Benutzer Silhouette">
            <a:extLst>
              <a:ext uri="{FF2B5EF4-FFF2-40B4-BE49-F238E27FC236}">
                <a16:creationId xmlns:a16="http://schemas.microsoft.com/office/drawing/2014/main" id="{E3F62555-9541-7B44-810A-A0D7484B686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1787" r="13853"/>
          <a:stretch/>
        </p:blipFill>
        <p:spPr>
          <a:xfrm>
            <a:off x="5887070" y="3416506"/>
            <a:ext cx="535397" cy="720000"/>
          </a:xfrm>
          <a:prstGeom prst="rect">
            <a:avLst/>
          </a:prstGeom>
        </p:spPr>
      </p:pic>
      <p:grpSp>
        <p:nvGrpSpPr>
          <p:cNvPr id="185" name="Gruppieren 136">
            <a:extLst>
              <a:ext uri="{FF2B5EF4-FFF2-40B4-BE49-F238E27FC236}">
                <a16:creationId xmlns:a16="http://schemas.microsoft.com/office/drawing/2014/main" id="{4F785EBA-86CA-DB41-A7A2-A657A9F7FF14}"/>
              </a:ext>
            </a:extLst>
          </p:cNvPr>
          <p:cNvGrpSpPr/>
          <p:nvPr/>
        </p:nvGrpSpPr>
        <p:grpSpPr>
          <a:xfrm>
            <a:off x="1198242" y="2684623"/>
            <a:ext cx="1035795" cy="749959"/>
            <a:chOff x="778750" y="4396385"/>
            <a:chExt cx="1035795" cy="749959"/>
          </a:xfrm>
          <a:solidFill>
            <a:srgbClr val="7300F3"/>
          </a:solidFill>
        </p:grpSpPr>
        <p:pic>
          <p:nvPicPr>
            <p:cNvPr id="186" name="Grafik 23" descr="Benutzer mit einfarbiger Füllung">
              <a:extLst>
                <a:ext uri="{FF2B5EF4-FFF2-40B4-BE49-F238E27FC236}">
                  <a16:creationId xmlns:a16="http://schemas.microsoft.com/office/drawing/2014/main" id="{947A8A9A-157B-154E-9DDF-37D354AF4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8750" y="4396385"/>
              <a:ext cx="720000" cy="720000"/>
            </a:xfrm>
            <a:prstGeom prst="rect">
              <a:avLst/>
            </a:prstGeom>
          </p:spPr>
        </p:pic>
        <p:pic>
          <p:nvPicPr>
            <p:cNvPr id="187" name="Grafik 25" descr="Benutzer mit einfarbiger Füllung">
              <a:extLst>
                <a:ext uri="{FF2B5EF4-FFF2-40B4-BE49-F238E27FC236}">
                  <a16:creationId xmlns:a16="http://schemas.microsoft.com/office/drawing/2014/main" id="{128A3389-573B-EE4F-B754-E6EF95E5B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94545" y="4404604"/>
              <a:ext cx="720000" cy="720000"/>
            </a:xfrm>
            <a:prstGeom prst="rect">
              <a:avLst/>
            </a:prstGeom>
          </p:spPr>
        </p:pic>
        <p:pic>
          <p:nvPicPr>
            <p:cNvPr id="188" name="Grafik 25" descr="Benutzer mit einfarbiger Füllung">
              <a:extLst>
                <a:ext uri="{FF2B5EF4-FFF2-40B4-BE49-F238E27FC236}">
                  <a16:creationId xmlns:a16="http://schemas.microsoft.com/office/drawing/2014/main" id="{46B04F96-2C32-F64C-A86C-6DAF0CC86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3744" y="4426344"/>
              <a:ext cx="720000" cy="720000"/>
            </a:xfrm>
            <a:prstGeom prst="rect">
              <a:avLst/>
            </a:prstGeom>
          </p:spPr>
        </p:pic>
      </p:grpSp>
      <p:cxnSp>
        <p:nvCxnSpPr>
          <p:cNvPr id="189" name="Gerade Verbindung mit Pfeil 131">
            <a:extLst>
              <a:ext uri="{FF2B5EF4-FFF2-40B4-BE49-F238E27FC236}">
                <a16:creationId xmlns:a16="http://schemas.microsoft.com/office/drawing/2014/main" id="{7EBE439A-F369-1F4A-AB5C-CEA376549F94}"/>
              </a:ext>
            </a:extLst>
          </p:cNvPr>
          <p:cNvCxnSpPr>
            <a:cxnSpLocks/>
            <a:stCxn id="179" idx="1"/>
          </p:cNvCxnSpPr>
          <p:nvPr/>
        </p:nvCxnSpPr>
        <p:spPr>
          <a:xfrm flipH="1">
            <a:off x="2868296" y="2185495"/>
            <a:ext cx="1419545" cy="804163"/>
          </a:xfrm>
          <a:prstGeom prst="straightConnector1">
            <a:avLst/>
          </a:prstGeom>
          <a:ln w="19050">
            <a:gradFill>
              <a:gsLst>
                <a:gs pos="99000">
                  <a:srgbClr val="7300F3"/>
                </a:gs>
                <a:gs pos="50000">
                  <a:srgbClr val="1C47E5"/>
                </a:gs>
                <a:gs pos="0">
                  <a:srgbClr val="00FFFF"/>
                </a:gs>
              </a:gsLst>
              <a:lin ang="5400000" scaled="1"/>
            </a:gra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mit Pfeil 132">
            <a:extLst>
              <a:ext uri="{FF2B5EF4-FFF2-40B4-BE49-F238E27FC236}">
                <a16:creationId xmlns:a16="http://schemas.microsoft.com/office/drawing/2014/main" id="{691E0751-8F94-1C49-84C1-590DE1D4424D}"/>
              </a:ext>
            </a:extLst>
          </p:cNvPr>
          <p:cNvCxnSpPr>
            <a:cxnSpLocks/>
            <a:stCxn id="180" idx="1"/>
          </p:cNvCxnSpPr>
          <p:nvPr/>
        </p:nvCxnSpPr>
        <p:spPr>
          <a:xfrm flipH="1" flipV="1">
            <a:off x="2875117" y="3091922"/>
            <a:ext cx="1412724" cy="810554"/>
          </a:xfrm>
          <a:prstGeom prst="straightConnector1">
            <a:avLst/>
          </a:prstGeom>
          <a:ln w="19050">
            <a:gradFill>
              <a:gsLst>
                <a:gs pos="99000">
                  <a:srgbClr val="7300F3"/>
                </a:gs>
                <a:gs pos="50000">
                  <a:srgbClr val="1C47E5"/>
                </a:gs>
                <a:gs pos="0">
                  <a:srgbClr val="00FFFF"/>
                </a:gs>
              </a:gsLst>
              <a:lin ang="5400000" scaled="1"/>
            </a:gra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mit Pfeil 140">
            <a:extLst>
              <a:ext uri="{FF2B5EF4-FFF2-40B4-BE49-F238E27FC236}">
                <a16:creationId xmlns:a16="http://schemas.microsoft.com/office/drawing/2014/main" id="{8A375591-728C-BE4A-8301-C542DC5E93F2}"/>
              </a:ext>
            </a:extLst>
          </p:cNvPr>
          <p:cNvCxnSpPr>
            <a:cxnSpLocks/>
          </p:cNvCxnSpPr>
          <p:nvPr/>
        </p:nvCxnSpPr>
        <p:spPr>
          <a:xfrm flipV="1">
            <a:off x="7425754" y="3066707"/>
            <a:ext cx="1961093" cy="0"/>
          </a:xfrm>
          <a:prstGeom prst="straightConnector1">
            <a:avLst/>
          </a:prstGeom>
          <a:ln w="19050">
            <a:solidFill>
              <a:srgbClr val="46DAFF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Gruppieren 147">
            <a:extLst>
              <a:ext uri="{FF2B5EF4-FFF2-40B4-BE49-F238E27FC236}">
                <a16:creationId xmlns:a16="http://schemas.microsoft.com/office/drawing/2014/main" id="{8C757583-F975-3647-8F55-39BD30DA450D}"/>
              </a:ext>
            </a:extLst>
          </p:cNvPr>
          <p:cNvGrpSpPr/>
          <p:nvPr/>
        </p:nvGrpSpPr>
        <p:grpSpPr>
          <a:xfrm>
            <a:off x="9386847" y="2545495"/>
            <a:ext cx="1665952" cy="1054863"/>
            <a:chOff x="10408172" y="4209750"/>
            <a:chExt cx="1665952" cy="1054863"/>
          </a:xfrm>
        </p:grpSpPr>
        <p:grpSp>
          <p:nvGrpSpPr>
            <p:cNvPr id="193" name="Gruppieren 148">
              <a:extLst>
                <a:ext uri="{FF2B5EF4-FFF2-40B4-BE49-F238E27FC236}">
                  <a16:creationId xmlns:a16="http://schemas.microsoft.com/office/drawing/2014/main" id="{937D8D7D-906D-FE4B-BD43-21CBF1D2709D}"/>
                </a:ext>
              </a:extLst>
            </p:cNvPr>
            <p:cNvGrpSpPr/>
            <p:nvPr/>
          </p:nvGrpSpPr>
          <p:grpSpPr>
            <a:xfrm>
              <a:off x="11146240" y="4209750"/>
              <a:ext cx="927884" cy="1054863"/>
              <a:chOff x="4688841" y="4199262"/>
              <a:chExt cx="927884" cy="1054863"/>
            </a:xfrm>
          </p:grpSpPr>
          <p:pic>
            <p:nvPicPr>
              <p:cNvPr id="196" name="Graphic 12" descr="Server Silhouette">
                <a:extLst>
                  <a:ext uri="{FF2B5EF4-FFF2-40B4-BE49-F238E27FC236}">
                    <a16:creationId xmlns:a16="http://schemas.microsoft.com/office/drawing/2014/main" id="{F48E3508-894F-534F-85C8-ED828551C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4692182" y="4706925"/>
                <a:ext cx="547200" cy="547200"/>
              </a:xfrm>
              <a:prstGeom prst="rect">
                <a:avLst/>
              </a:prstGeom>
            </p:spPr>
          </p:pic>
          <p:pic>
            <p:nvPicPr>
              <p:cNvPr id="197" name="Grafik 152" descr="Datenbank Silhouette">
                <a:extLst>
                  <a:ext uri="{FF2B5EF4-FFF2-40B4-BE49-F238E27FC236}">
                    <a16:creationId xmlns:a16="http://schemas.microsoft.com/office/drawing/2014/main" id="{2B05A42F-593C-7B4F-AAA5-77199D5F4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4688841" y="4199262"/>
                <a:ext cx="546427" cy="546427"/>
              </a:xfrm>
              <a:prstGeom prst="rect">
                <a:avLst/>
              </a:prstGeom>
            </p:spPr>
          </p:pic>
          <p:pic>
            <p:nvPicPr>
              <p:cNvPr id="198" name="Grafik 153" descr="Datenbank Silhouette">
                <a:extLst>
                  <a:ext uri="{FF2B5EF4-FFF2-40B4-BE49-F238E27FC236}">
                    <a16:creationId xmlns:a16="http://schemas.microsoft.com/office/drawing/2014/main" id="{E3781BAB-E04F-1548-90DB-8EC32B35F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5070298" y="4353663"/>
                <a:ext cx="546427" cy="546427"/>
              </a:xfrm>
              <a:prstGeom prst="rect">
                <a:avLst/>
              </a:prstGeom>
            </p:spPr>
          </p:pic>
        </p:grpSp>
        <p:pic>
          <p:nvPicPr>
            <p:cNvPr id="194" name="Grafik 23" descr="Benutzer mit einfarbiger Füllung">
              <a:extLst>
                <a:ext uri="{FF2B5EF4-FFF2-40B4-BE49-F238E27FC236}">
                  <a16:creationId xmlns:a16="http://schemas.microsoft.com/office/drawing/2014/main" id="{9C01DDD3-650F-AF43-ADDF-3541C30D8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408172" y="4263954"/>
              <a:ext cx="720000" cy="720000"/>
            </a:xfrm>
            <a:prstGeom prst="rect">
              <a:avLst/>
            </a:prstGeom>
          </p:spPr>
        </p:pic>
        <p:pic>
          <p:nvPicPr>
            <p:cNvPr id="195" name="Grafik 25" descr="Benutzer mit einfarbiger Füllung">
              <a:extLst>
                <a:ext uri="{FF2B5EF4-FFF2-40B4-BE49-F238E27FC236}">
                  <a16:creationId xmlns:a16="http://schemas.microsoft.com/office/drawing/2014/main" id="{9B31F106-3067-584E-9183-853E57F48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563166" y="4293913"/>
              <a:ext cx="720000" cy="720000"/>
            </a:xfrm>
            <a:prstGeom prst="rect">
              <a:avLst/>
            </a:prstGeom>
          </p:spPr>
        </p:pic>
      </p:grpSp>
      <p:grpSp>
        <p:nvGrpSpPr>
          <p:cNvPr id="199" name="Gruppieren 5">
            <a:extLst>
              <a:ext uri="{FF2B5EF4-FFF2-40B4-BE49-F238E27FC236}">
                <a16:creationId xmlns:a16="http://schemas.microsoft.com/office/drawing/2014/main" id="{BE5DFC1A-A641-F444-869E-8728BB9D26EF}"/>
              </a:ext>
            </a:extLst>
          </p:cNvPr>
          <p:cNvGrpSpPr/>
          <p:nvPr/>
        </p:nvGrpSpPr>
        <p:grpSpPr>
          <a:xfrm>
            <a:off x="1848444" y="3356256"/>
            <a:ext cx="749096" cy="560029"/>
            <a:chOff x="1848444" y="3356256"/>
            <a:chExt cx="749096" cy="560029"/>
          </a:xfrm>
        </p:grpSpPr>
        <p:sp>
          <p:nvSpPr>
            <p:cNvPr id="200" name="Rechteck 155">
              <a:extLst>
                <a:ext uri="{FF2B5EF4-FFF2-40B4-BE49-F238E27FC236}">
                  <a16:creationId xmlns:a16="http://schemas.microsoft.com/office/drawing/2014/main" id="{B7370AD4-07EF-FC49-88CF-8B91B6134E17}"/>
                </a:ext>
              </a:extLst>
            </p:cNvPr>
            <p:cNvSpPr/>
            <p:nvPr/>
          </p:nvSpPr>
          <p:spPr>
            <a:xfrm>
              <a:off x="1918073" y="3600430"/>
              <a:ext cx="525709" cy="2189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pic>
          <p:nvPicPr>
            <p:cNvPr id="201" name="Grafik 156" descr="Hammer mit einfarbiger Füllung">
              <a:extLst>
                <a:ext uri="{FF2B5EF4-FFF2-40B4-BE49-F238E27FC236}">
                  <a16:creationId xmlns:a16="http://schemas.microsoft.com/office/drawing/2014/main" id="{02B9A406-9EBF-704D-ADBA-E780820CF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084959" y="3378977"/>
              <a:ext cx="512581" cy="512579"/>
            </a:xfrm>
            <a:prstGeom prst="rect">
              <a:avLst/>
            </a:prstGeom>
          </p:spPr>
        </p:pic>
        <p:pic>
          <p:nvPicPr>
            <p:cNvPr id="202" name="Grafik 157" descr="Tools mit einfarbiger Füllung">
              <a:extLst>
                <a:ext uri="{FF2B5EF4-FFF2-40B4-BE49-F238E27FC236}">
                  <a16:creationId xmlns:a16="http://schemas.microsoft.com/office/drawing/2014/main" id="{16AF81A7-3668-5F42-9B56-D46B39FFC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 rot="20986698">
              <a:off x="1848444" y="3356256"/>
              <a:ext cx="488344" cy="488344"/>
            </a:xfrm>
            <a:prstGeom prst="rect">
              <a:avLst/>
            </a:prstGeom>
          </p:spPr>
        </p:pic>
        <p:sp>
          <p:nvSpPr>
            <p:cNvPr id="203" name="Rechteck 158">
              <a:extLst>
                <a:ext uri="{FF2B5EF4-FFF2-40B4-BE49-F238E27FC236}">
                  <a16:creationId xmlns:a16="http://schemas.microsoft.com/office/drawing/2014/main" id="{E737E3A0-F9BE-9F49-88A6-B49CC8EF315E}"/>
                </a:ext>
              </a:extLst>
            </p:cNvPr>
            <p:cNvSpPr/>
            <p:nvPr/>
          </p:nvSpPr>
          <p:spPr>
            <a:xfrm>
              <a:off x="1918073" y="3697335"/>
              <a:ext cx="525709" cy="21895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sp>
          <p:nvSpPr>
            <p:cNvPr id="204" name="Rechteck 159">
              <a:extLst>
                <a:ext uri="{FF2B5EF4-FFF2-40B4-BE49-F238E27FC236}">
                  <a16:creationId xmlns:a16="http://schemas.microsoft.com/office/drawing/2014/main" id="{2FC29E30-E7A2-7B48-9462-8B364626F597}"/>
                </a:ext>
              </a:extLst>
            </p:cNvPr>
            <p:cNvSpPr/>
            <p:nvPr/>
          </p:nvSpPr>
          <p:spPr>
            <a:xfrm>
              <a:off x="2116667" y="3757485"/>
              <a:ext cx="128520" cy="4444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</p:grpSp>
      <p:grpSp>
        <p:nvGrpSpPr>
          <p:cNvPr id="205" name="Gruppieren 72">
            <a:extLst>
              <a:ext uri="{FF2B5EF4-FFF2-40B4-BE49-F238E27FC236}">
                <a16:creationId xmlns:a16="http://schemas.microsoft.com/office/drawing/2014/main" id="{81E78A9C-3167-9A45-B281-D807257A5526}"/>
              </a:ext>
            </a:extLst>
          </p:cNvPr>
          <p:cNvGrpSpPr/>
          <p:nvPr/>
        </p:nvGrpSpPr>
        <p:grpSpPr>
          <a:xfrm>
            <a:off x="1881749" y="4731558"/>
            <a:ext cx="994718" cy="435600"/>
            <a:chOff x="2098241" y="5616625"/>
            <a:chExt cx="994718" cy="435600"/>
          </a:xfrm>
        </p:grpSpPr>
        <p:pic>
          <p:nvPicPr>
            <p:cNvPr id="206" name="Grafik 73" descr="Browserfenster Silhouette">
              <a:extLst>
                <a:ext uri="{FF2B5EF4-FFF2-40B4-BE49-F238E27FC236}">
                  <a16:creationId xmlns:a16="http://schemas.microsoft.com/office/drawing/2014/main" id="{D5FAB639-446C-B44D-9A10-4748B2592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2098241" y="5616625"/>
              <a:ext cx="435600" cy="435600"/>
            </a:xfrm>
            <a:prstGeom prst="rect">
              <a:avLst/>
            </a:prstGeom>
          </p:spPr>
        </p:pic>
        <p:sp>
          <p:nvSpPr>
            <p:cNvPr id="207" name="TextBox 54">
              <a:extLst>
                <a:ext uri="{FF2B5EF4-FFF2-40B4-BE49-F238E27FC236}">
                  <a16:creationId xmlns:a16="http://schemas.microsoft.com/office/drawing/2014/main" id="{693DE0D7-DE37-534E-910E-D9C740555D90}"/>
                </a:ext>
              </a:extLst>
            </p:cNvPr>
            <p:cNvSpPr txBox="1"/>
            <p:nvPr/>
          </p:nvSpPr>
          <p:spPr>
            <a:xfrm>
              <a:off x="2497872" y="5665148"/>
              <a:ext cx="59508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service catalogue</a:t>
              </a:r>
            </a:p>
          </p:txBody>
        </p:sp>
      </p:grpSp>
      <p:grpSp>
        <p:nvGrpSpPr>
          <p:cNvPr id="208" name="Gruppieren 75">
            <a:extLst>
              <a:ext uri="{FF2B5EF4-FFF2-40B4-BE49-F238E27FC236}">
                <a16:creationId xmlns:a16="http://schemas.microsoft.com/office/drawing/2014/main" id="{1AEEAC20-DE6A-CF4F-B6DE-318457A25908}"/>
              </a:ext>
            </a:extLst>
          </p:cNvPr>
          <p:cNvGrpSpPr/>
          <p:nvPr/>
        </p:nvGrpSpPr>
        <p:grpSpPr>
          <a:xfrm>
            <a:off x="2890514" y="4747619"/>
            <a:ext cx="887276" cy="403479"/>
            <a:chOff x="3298529" y="5632686"/>
            <a:chExt cx="887276" cy="403479"/>
          </a:xfrm>
        </p:grpSpPr>
        <p:pic>
          <p:nvPicPr>
            <p:cNvPr id="209" name="Grafik 76" descr="Benutzer Silhouette">
              <a:extLst>
                <a:ext uri="{FF2B5EF4-FFF2-40B4-BE49-F238E27FC236}">
                  <a16:creationId xmlns:a16="http://schemas.microsoft.com/office/drawing/2014/main" id="{3A0FC519-B338-874D-827A-309D9A717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1787" r="13853"/>
            <a:stretch/>
          </p:blipFill>
          <p:spPr>
            <a:xfrm>
              <a:off x="3298529" y="5632686"/>
              <a:ext cx="300029" cy="403479"/>
            </a:xfrm>
            <a:prstGeom prst="rect">
              <a:avLst/>
            </a:prstGeom>
          </p:spPr>
        </p:pic>
        <p:sp>
          <p:nvSpPr>
            <p:cNvPr id="210" name="TextBox 54">
              <a:extLst>
                <a:ext uri="{FF2B5EF4-FFF2-40B4-BE49-F238E27FC236}">
                  <a16:creationId xmlns:a16="http://schemas.microsoft.com/office/drawing/2014/main" id="{32AC8B6B-AB1E-D44B-8B96-E8D9A33BC9F7}"/>
                </a:ext>
              </a:extLst>
            </p:cNvPr>
            <p:cNvSpPr txBox="1"/>
            <p:nvPr/>
          </p:nvSpPr>
          <p:spPr>
            <a:xfrm>
              <a:off x="3601331" y="5760507"/>
              <a:ext cx="584474" cy="1384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federator</a:t>
              </a:r>
            </a:p>
          </p:txBody>
        </p:sp>
      </p:grpSp>
      <p:grpSp>
        <p:nvGrpSpPr>
          <p:cNvPr id="211" name="Gruppieren 78">
            <a:extLst>
              <a:ext uri="{FF2B5EF4-FFF2-40B4-BE49-F238E27FC236}">
                <a16:creationId xmlns:a16="http://schemas.microsoft.com/office/drawing/2014/main" id="{362A4EC4-FBE6-C34A-BE27-0B457A9D11DE}"/>
              </a:ext>
            </a:extLst>
          </p:cNvPr>
          <p:cNvGrpSpPr/>
          <p:nvPr/>
        </p:nvGrpSpPr>
        <p:grpSpPr>
          <a:xfrm>
            <a:off x="3800546" y="4747619"/>
            <a:ext cx="806429" cy="403479"/>
            <a:chOff x="4484806" y="5632686"/>
            <a:chExt cx="806429" cy="403479"/>
          </a:xfrm>
        </p:grpSpPr>
        <p:pic>
          <p:nvPicPr>
            <p:cNvPr id="212" name="Grafik 79" descr="Benutzer mit einfarbiger Füllung">
              <a:extLst>
                <a:ext uri="{FF2B5EF4-FFF2-40B4-BE49-F238E27FC236}">
                  <a16:creationId xmlns:a16="http://schemas.microsoft.com/office/drawing/2014/main" id="{1653F5CB-AE3E-7244-8E9F-974ADCC84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 l="11016" r="14623"/>
            <a:stretch/>
          </p:blipFill>
          <p:spPr>
            <a:xfrm>
              <a:off x="4484806" y="5632686"/>
              <a:ext cx="300029" cy="403479"/>
            </a:xfrm>
            <a:prstGeom prst="rect">
              <a:avLst/>
            </a:prstGeom>
          </p:spPr>
        </p:pic>
        <p:sp>
          <p:nvSpPr>
            <p:cNvPr id="213" name="TextBox 54">
              <a:extLst>
                <a:ext uri="{FF2B5EF4-FFF2-40B4-BE49-F238E27FC236}">
                  <a16:creationId xmlns:a16="http://schemas.microsoft.com/office/drawing/2014/main" id="{5A2CCD69-DC72-FE4B-A98D-00A68803D9FC}"/>
                </a:ext>
              </a:extLst>
            </p:cNvPr>
            <p:cNvSpPr txBox="1"/>
            <p:nvPr/>
          </p:nvSpPr>
          <p:spPr>
            <a:xfrm>
              <a:off x="4784837" y="5665148"/>
              <a:ext cx="506398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service provider</a:t>
              </a:r>
            </a:p>
          </p:txBody>
        </p:sp>
      </p:grpSp>
      <p:grpSp>
        <p:nvGrpSpPr>
          <p:cNvPr id="214" name="Gruppieren 81">
            <a:extLst>
              <a:ext uri="{FF2B5EF4-FFF2-40B4-BE49-F238E27FC236}">
                <a16:creationId xmlns:a16="http://schemas.microsoft.com/office/drawing/2014/main" id="{D2308E56-AB7E-C14E-83FA-EA852F479B21}"/>
              </a:ext>
            </a:extLst>
          </p:cNvPr>
          <p:cNvGrpSpPr/>
          <p:nvPr/>
        </p:nvGrpSpPr>
        <p:grpSpPr>
          <a:xfrm>
            <a:off x="4647149" y="4747619"/>
            <a:ext cx="896923" cy="403479"/>
            <a:chOff x="5748917" y="5632686"/>
            <a:chExt cx="896923" cy="403479"/>
          </a:xfrm>
        </p:grpSpPr>
        <p:pic>
          <p:nvPicPr>
            <p:cNvPr id="215" name="Grafik 82" descr="Benutzer mit einfarbiger Füllung">
              <a:extLst>
                <a:ext uri="{FF2B5EF4-FFF2-40B4-BE49-F238E27FC236}">
                  <a16:creationId xmlns:a16="http://schemas.microsoft.com/office/drawing/2014/main" id="{E9B1D51B-FFA3-E04C-960E-C4870F930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 l="12635" r="13005"/>
            <a:stretch/>
          </p:blipFill>
          <p:spPr>
            <a:xfrm>
              <a:off x="5748917" y="5632686"/>
              <a:ext cx="300029" cy="403479"/>
            </a:xfrm>
            <a:prstGeom prst="rect">
              <a:avLst/>
            </a:prstGeom>
          </p:spPr>
        </p:pic>
        <p:sp>
          <p:nvSpPr>
            <p:cNvPr id="216" name="TextBox 54">
              <a:extLst>
                <a:ext uri="{FF2B5EF4-FFF2-40B4-BE49-F238E27FC236}">
                  <a16:creationId xmlns:a16="http://schemas.microsoft.com/office/drawing/2014/main" id="{9D1E769D-3D10-3B40-BCEA-075A516539CE}"/>
                </a:ext>
              </a:extLst>
            </p:cNvPr>
            <p:cNvSpPr txBox="1"/>
            <p:nvPr/>
          </p:nvSpPr>
          <p:spPr>
            <a:xfrm>
              <a:off x="6044555" y="5749787"/>
              <a:ext cx="601285" cy="1384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consumer</a:t>
              </a:r>
            </a:p>
          </p:txBody>
        </p:sp>
      </p:grpSp>
      <p:grpSp>
        <p:nvGrpSpPr>
          <p:cNvPr id="217" name="Gruppieren 84">
            <a:extLst>
              <a:ext uri="{FF2B5EF4-FFF2-40B4-BE49-F238E27FC236}">
                <a16:creationId xmlns:a16="http://schemas.microsoft.com/office/drawing/2014/main" id="{07A65DC6-FFE7-F042-9E34-29974D19590C}"/>
              </a:ext>
            </a:extLst>
          </p:cNvPr>
          <p:cNvGrpSpPr/>
          <p:nvPr/>
        </p:nvGrpSpPr>
        <p:grpSpPr>
          <a:xfrm>
            <a:off x="6482963" y="4747758"/>
            <a:ext cx="927135" cy="403200"/>
            <a:chOff x="6876462" y="5632825"/>
            <a:chExt cx="927135" cy="403200"/>
          </a:xfrm>
        </p:grpSpPr>
        <p:pic>
          <p:nvPicPr>
            <p:cNvPr id="218" name="Grafik 85" descr="Datenbank Silhouette">
              <a:extLst>
                <a:ext uri="{FF2B5EF4-FFF2-40B4-BE49-F238E27FC236}">
                  <a16:creationId xmlns:a16="http://schemas.microsoft.com/office/drawing/2014/main" id="{5789F0B7-49CD-1B4D-A0C6-DFE30F65D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6876462" y="5632825"/>
              <a:ext cx="403200" cy="403200"/>
            </a:xfrm>
            <a:prstGeom prst="rect">
              <a:avLst/>
            </a:prstGeom>
          </p:spPr>
        </p:pic>
        <p:sp>
          <p:nvSpPr>
            <p:cNvPr id="219" name="TextBox 54">
              <a:extLst>
                <a:ext uri="{FF2B5EF4-FFF2-40B4-BE49-F238E27FC236}">
                  <a16:creationId xmlns:a16="http://schemas.microsoft.com/office/drawing/2014/main" id="{1B23C7E6-1321-454B-8BAB-9679FBA7E2AF}"/>
                </a:ext>
              </a:extLst>
            </p:cNvPr>
            <p:cNvSpPr txBox="1"/>
            <p:nvPr/>
          </p:nvSpPr>
          <p:spPr>
            <a:xfrm>
              <a:off x="7225502" y="5701774"/>
              <a:ext cx="578095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service offering</a:t>
              </a:r>
            </a:p>
          </p:txBody>
        </p:sp>
      </p:grpSp>
      <p:grpSp>
        <p:nvGrpSpPr>
          <p:cNvPr id="220" name="Gruppieren 90">
            <a:extLst>
              <a:ext uri="{FF2B5EF4-FFF2-40B4-BE49-F238E27FC236}">
                <a16:creationId xmlns:a16="http://schemas.microsoft.com/office/drawing/2014/main" id="{128432D5-2FCB-0F45-90DE-F703493306E3}"/>
              </a:ext>
            </a:extLst>
          </p:cNvPr>
          <p:cNvGrpSpPr/>
          <p:nvPr/>
        </p:nvGrpSpPr>
        <p:grpSpPr>
          <a:xfrm>
            <a:off x="9372690" y="4731558"/>
            <a:ext cx="690623" cy="435600"/>
            <a:chOff x="9171517" y="5616625"/>
            <a:chExt cx="690623" cy="435600"/>
          </a:xfrm>
        </p:grpSpPr>
        <p:pic>
          <p:nvPicPr>
            <p:cNvPr id="221" name="Grafik 91">
              <a:extLst>
                <a:ext uri="{FF2B5EF4-FFF2-40B4-BE49-F238E27FC236}">
                  <a16:creationId xmlns:a16="http://schemas.microsoft.com/office/drawing/2014/main" id="{359472C8-2001-1C4E-9B30-44B64A227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 cstate="screen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9934" b="89404" l="0" r="100000">
                          <a14:foregroundMark x1="11570" y1="27152" x2="11570" y2="27152"/>
                          <a14:foregroundMark x1="16529" y1="72185" x2="16529" y2="72185"/>
                          <a14:foregroundMark x1="27273" y1="62914" x2="27273" y2="62914"/>
                          <a14:foregroundMark x1="27273" y1="36424" x2="27273" y2="36424"/>
                          <a14:foregroundMark x1="54545" y1="88742" x2="54545" y2="887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71517" y="5616625"/>
              <a:ext cx="352500" cy="435600"/>
            </a:xfrm>
            <a:prstGeom prst="rect">
              <a:avLst/>
            </a:prstGeom>
          </p:spPr>
        </p:pic>
        <p:sp>
          <p:nvSpPr>
            <p:cNvPr id="222" name="TextBox 54">
              <a:extLst>
                <a:ext uri="{FF2B5EF4-FFF2-40B4-BE49-F238E27FC236}">
                  <a16:creationId xmlns:a16="http://schemas.microsoft.com/office/drawing/2014/main" id="{6A21917C-EB0C-0949-A09A-CE2D6E5EF70D}"/>
                </a:ext>
              </a:extLst>
            </p:cNvPr>
            <p:cNvSpPr txBox="1"/>
            <p:nvPr/>
          </p:nvSpPr>
          <p:spPr>
            <a:xfrm>
              <a:off x="9524017" y="5749787"/>
              <a:ext cx="338123" cy="1384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DLT</a:t>
              </a:r>
            </a:p>
          </p:txBody>
        </p:sp>
      </p:grpSp>
      <p:grpSp>
        <p:nvGrpSpPr>
          <p:cNvPr id="223" name="Gruppieren 93">
            <a:extLst>
              <a:ext uri="{FF2B5EF4-FFF2-40B4-BE49-F238E27FC236}">
                <a16:creationId xmlns:a16="http://schemas.microsoft.com/office/drawing/2014/main" id="{C00F6680-B14F-B343-8288-498C36387169}"/>
              </a:ext>
            </a:extLst>
          </p:cNvPr>
          <p:cNvGrpSpPr/>
          <p:nvPr/>
        </p:nvGrpSpPr>
        <p:grpSpPr>
          <a:xfrm>
            <a:off x="10033815" y="4735488"/>
            <a:ext cx="1018984" cy="427740"/>
            <a:chOff x="10316070" y="5634780"/>
            <a:chExt cx="1018984" cy="427740"/>
          </a:xfrm>
        </p:grpSpPr>
        <p:pic>
          <p:nvPicPr>
            <p:cNvPr id="224" name="Grafik 94" descr="Mitarbeiterausweis Silhouette">
              <a:extLst>
                <a:ext uri="{FF2B5EF4-FFF2-40B4-BE49-F238E27FC236}">
                  <a16:creationId xmlns:a16="http://schemas.microsoft.com/office/drawing/2014/main" id="{E97BC12F-9EC1-8049-A945-9DEBB6EB1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0316070" y="5634780"/>
              <a:ext cx="403200" cy="403200"/>
            </a:xfrm>
            <a:prstGeom prst="rect">
              <a:avLst/>
            </a:prstGeom>
          </p:spPr>
        </p:pic>
        <p:sp>
          <p:nvSpPr>
            <p:cNvPr id="225" name="TextBox 54">
              <a:extLst>
                <a:ext uri="{FF2B5EF4-FFF2-40B4-BE49-F238E27FC236}">
                  <a16:creationId xmlns:a16="http://schemas.microsoft.com/office/drawing/2014/main" id="{3E87F997-1FBB-5047-A1E9-FD8640A4D85E}"/>
                </a:ext>
              </a:extLst>
            </p:cNvPr>
            <p:cNvSpPr txBox="1"/>
            <p:nvPr/>
          </p:nvSpPr>
          <p:spPr>
            <a:xfrm>
              <a:off x="10703895" y="5647022"/>
              <a:ext cx="631159" cy="4154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verifiable credential wallet</a:t>
              </a:r>
            </a:p>
          </p:txBody>
        </p:sp>
      </p:grpSp>
      <p:grpSp>
        <p:nvGrpSpPr>
          <p:cNvPr id="226" name="Gruppieren 2">
            <a:extLst>
              <a:ext uri="{FF2B5EF4-FFF2-40B4-BE49-F238E27FC236}">
                <a16:creationId xmlns:a16="http://schemas.microsoft.com/office/drawing/2014/main" id="{B6A4E866-2FAF-0542-8E00-380B76B5A238}"/>
              </a:ext>
            </a:extLst>
          </p:cNvPr>
          <p:cNvGrpSpPr/>
          <p:nvPr/>
        </p:nvGrpSpPr>
        <p:grpSpPr>
          <a:xfrm>
            <a:off x="767978" y="4741609"/>
            <a:ext cx="1108433" cy="415498"/>
            <a:chOff x="767978" y="4741609"/>
            <a:chExt cx="1108433" cy="415498"/>
          </a:xfrm>
        </p:grpSpPr>
        <p:sp>
          <p:nvSpPr>
            <p:cNvPr id="227" name="TextBox 54">
              <a:extLst>
                <a:ext uri="{FF2B5EF4-FFF2-40B4-BE49-F238E27FC236}">
                  <a16:creationId xmlns:a16="http://schemas.microsoft.com/office/drawing/2014/main" id="{14871405-FED3-4542-B1CC-25AEC43CDA09}"/>
                </a:ext>
              </a:extLst>
            </p:cNvPr>
            <p:cNvSpPr txBox="1"/>
            <p:nvPr/>
          </p:nvSpPr>
          <p:spPr>
            <a:xfrm>
              <a:off x="1230868" y="4741609"/>
              <a:ext cx="645543" cy="4154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federation services toolbox</a:t>
              </a:r>
            </a:p>
          </p:txBody>
        </p:sp>
        <p:sp>
          <p:nvSpPr>
            <p:cNvPr id="228" name="Rechteck 99">
              <a:extLst>
                <a:ext uri="{FF2B5EF4-FFF2-40B4-BE49-F238E27FC236}">
                  <a16:creationId xmlns:a16="http://schemas.microsoft.com/office/drawing/2014/main" id="{F494CC00-FBC8-D146-8ADF-7ACEEA0EBB27}"/>
                </a:ext>
              </a:extLst>
            </p:cNvPr>
            <p:cNvSpPr/>
            <p:nvPr/>
          </p:nvSpPr>
          <p:spPr>
            <a:xfrm>
              <a:off x="819542" y="4925844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rgbClr val="000046"/>
                </a:solidFill>
                <a:latin typeface="Overpass Light" pitchFamily="2" charset="77"/>
                <a:cs typeface="Segoe UI" panose="020B0502040204020203" pitchFamily="34" charset="0"/>
              </a:endParaRPr>
            </a:p>
          </p:txBody>
        </p:sp>
        <p:pic>
          <p:nvPicPr>
            <p:cNvPr id="229" name="Grafik 100" descr="Hammer mit einfarbiger Füllung">
              <a:extLst>
                <a:ext uri="{FF2B5EF4-FFF2-40B4-BE49-F238E27FC236}">
                  <a16:creationId xmlns:a16="http://schemas.microsoft.com/office/drawing/2014/main" id="{4EF0155C-3A7C-0E42-8054-3F8B99DF3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929032" y="4780554"/>
              <a:ext cx="336292" cy="336291"/>
            </a:xfrm>
            <a:prstGeom prst="rect">
              <a:avLst/>
            </a:prstGeom>
          </p:spPr>
        </p:pic>
        <p:pic>
          <p:nvPicPr>
            <p:cNvPr id="230" name="Grafik 101" descr="Tools mit einfarbiger Füllung">
              <a:extLst>
                <a:ext uri="{FF2B5EF4-FFF2-40B4-BE49-F238E27FC236}">
                  <a16:creationId xmlns:a16="http://schemas.microsoft.com/office/drawing/2014/main" id="{7B45152E-1E83-9949-B0B9-1CE1B0B2E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 rot="20986698">
              <a:off x="767978" y="4765647"/>
              <a:ext cx="320392" cy="320391"/>
            </a:xfrm>
            <a:prstGeom prst="rect">
              <a:avLst/>
            </a:prstGeom>
          </p:spPr>
        </p:pic>
        <p:sp>
          <p:nvSpPr>
            <p:cNvPr id="231" name="Rechteck 102">
              <a:extLst>
                <a:ext uri="{FF2B5EF4-FFF2-40B4-BE49-F238E27FC236}">
                  <a16:creationId xmlns:a16="http://schemas.microsoft.com/office/drawing/2014/main" id="{02EB6FC4-D57B-E141-9249-F34475DF75DB}"/>
                </a:ext>
              </a:extLst>
            </p:cNvPr>
            <p:cNvSpPr/>
            <p:nvPr/>
          </p:nvSpPr>
          <p:spPr>
            <a:xfrm>
              <a:off x="819542" y="4989421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rgbClr val="000046"/>
                </a:solidFill>
                <a:latin typeface="Overpass Light" pitchFamily="2" charset="77"/>
                <a:cs typeface="Segoe UI" panose="020B0502040204020203" pitchFamily="34" charset="0"/>
              </a:endParaRPr>
            </a:p>
          </p:txBody>
        </p:sp>
        <p:sp>
          <p:nvSpPr>
            <p:cNvPr id="232" name="Rechteck 103">
              <a:extLst>
                <a:ext uri="{FF2B5EF4-FFF2-40B4-BE49-F238E27FC236}">
                  <a16:creationId xmlns:a16="http://schemas.microsoft.com/office/drawing/2014/main" id="{657D0A80-B595-784D-98CF-4976C9F4AB31}"/>
                </a:ext>
              </a:extLst>
            </p:cNvPr>
            <p:cNvSpPr/>
            <p:nvPr/>
          </p:nvSpPr>
          <p:spPr>
            <a:xfrm>
              <a:off x="949835" y="5028884"/>
              <a:ext cx="84319" cy="29157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rgbClr val="000046"/>
                </a:solidFill>
                <a:latin typeface="Overpass Light" pitchFamily="2" charset="77"/>
                <a:cs typeface="Segoe UI" panose="020B0502040204020203" pitchFamily="34" charset="0"/>
              </a:endParaRPr>
            </a:p>
          </p:txBody>
        </p:sp>
      </p:grpSp>
      <p:grpSp>
        <p:nvGrpSpPr>
          <p:cNvPr id="233" name="Gruppieren 104">
            <a:extLst>
              <a:ext uri="{FF2B5EF4-FFF2-40B4-BE49-F238E27FC236}">
                <a16:creationId xmlns:a16="http://schemas.microsoft.com/office/drawing/2014/main" id="{2FBBBD0F-C478-A04F-8066-2A411573B006}"/>
              </a:ext>
            </a:extLst>
          </p:cNvPr>
          <p:cNvGrpSpPr/>
          <p:nvPr/>
        </p:nvGrpSpPr>
        <p:grpSpPr>
          <a:xfrm>
            <a:off x="8327489" y="4731558"/>
            <a:ext cx="1022445" cy="435600"/>
            <a:chOff x="7000578" y="6317629"/>
            <a:chExt cx="1022445" cy="435600"/>
          </a:xfrm>
        </p:grpSpPr>
        <p:sp>
          <p:nvSpPr>
            <p:cNvPr id="234" name="TextBox 54">
              <a:extLst>
                <a:ext uri="{FF2B5EF4-FFF2-40B4-BE49-F238E27FC236}">
                  <a16:creationId xmlns:a16="http://schemas.microsoft.com/office/drawing/2014/main" id="{5C797A24-21C9-CF4A-98F2-B043F1E6DA11}"/>
                </a:ext>
              </a:extLst>
            </p:cNvPr>
            <p:cNvSpPr txBox="1"/>
            <p:nvPr/>
          </p:nvSpPr>
          <p:spPr>
            <a:xfrm>
              <a:off x="7434728" y="6366153"/>
              <a:ext cx="588295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compute cluster</a:t>
              </a:r>
            </a:p>
          </p:txBody>
        </p:sp>
        <p:pic>
          <p:nvPicPr>
            <p:cNvPr id="235" name="Grafik 106" descr="Server Silhouette">
              <a:extLst>
                <a:ext uri="{FF2B5EF4-FFF2-40B4-BE49-F238E27FC236}">
                  <a16:creationId xmlns:a16="http://schemas.microsoft.com/office/drawing/2014/main" id="{49CC03F3-5667-0D49-8210-3E2533F60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000578" y="6317629"/>
              <a:ext cx="435600" cy="435600"/>
            </a:xfrm>
            <a:prstGeom prst="rect">
              <a:avLst/>
            </a:prstGeom>
          </p:spPr>
        </p:pic>
      </p:grpSp>
      <p:grpSp>
        <p:nvGrpSpPr>
          <p:cNvPr id="236" name="Gruppieren 107">
            <a:extLst>
              <a:ext uri="{FF2B5EF4-FFF2-40B4-BE49-F238E27FC236}">
                <a16:creationId xmlns:a16="http://schemas.microsoft.com/office/drawing/2014/main" id="{83E262A1-4163-474A-A051-D889BF117865}"/>
              </a:ext>
            </a:extLst>
          </p:cNvPr>
          <p:cNvGrpSpPr/>
          <p:nvPr/>
        </p:nvGrpSpPr>
        <p:grpSpPr>
          <a:xfrm>
            <a:off x="5540701" y="4764692"/>
            <a:ext cx="1015305" cy="369332"/>
            <a:chOff x="1405517" y="356200"/>
            <a:chExt cx="1015305" cy="369332"/>
          </a:xfrm>
        </p:grpSpPr>
        <p:sp>
          <p:nvSpPr>
            <p:cNvPr id="237" name="TextBox 46">
              <a:extLst>
                <a:ext uri="{FF2B5EF4-FFF2-40B4-BE49-F238E27FC236}">
                  <a16:creationId xmlns:a16="http://schemas.microsoft.com/office/drawing/2014/main" id="{DE86FCDF-80E2-5242-8D19-7F48C68E9684}"/>
                </a:ext>
              </a:extLst>
            </p:cNvPr>
            <p:cNvSpPr txBox="1"/>
            <p:nvPr/>
          </p:nvSpPr>
          <p:spPr>
            <a:xfrm>
              <a:off x="1630587" y="356200"/>
              <a:ext cx="79023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catalogue cache</a:t>
              </a:r>
            </a:p>
          </p:txBody>
        </p:sp>
        <p:pic>
          <p:nvPicPr>
            <p:cNvPr id="238" name="Grafik 109" descr="Ordnersuche Silhouette">
              <a:extLst>
                <a:ext uri="{FF2B5EF4-FFF2-40B4-BE49-F238E27FC236}">
                  <a16:creationId xmlns:a16="http://schemas.microsoft.com/office/drawing/2014/main" id="{C3C758F4-84CA-C94B-8A89-D42138D5E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405517" y="365659"/>
              <a:ext cx="347590" cy="347590"/>
            </a:xfrm>
            <a:prstGeom prst="rect">
              <a:avLst/>
            </a:prstGeom>
          </p:spPr>
        </p:pic>
      </p:grpSp>
      <p:grpSp>
        <p:nvGrpSpPr>
          <p:cNvPr id="239" name="Gruppieren 110">
            <a:extLst>
              <a:ext uri="{FF2B5EF4-FFF2-40B4-BE49-F238E27FC236}">
                <a16:creationId xmlns:a16="http://schemas.microsoft.com/office/drawing/2014/main" id="{4E9E2077-19B5-1940-8089-66EA3E569D0F}"/>
              </a:ext>
            </a:extLst>
          </p:cNvPr>
          <p:cNvGrpSpPr/>
          <p:nvPr/>
        </p:nvGrpSpPr>
        <p:grpSpPr>
          <a:xfrm>
            <a:off x="7389309" y="4747758"/>
            <a:ext cx="950260" cy="403200"/>
            <a:chOff x="7226685" y="5711428"/>
            <a:chExt cx="950260" cy="403200"/>
          </a:xfrm>
        </p:grpSpPr>
        <p:pic>
          <p:nvPicPr>
            <p:cNvPr id="240" name="Grafik 129" descr="Marke Häkchen mit einfarbiger Füllung">
              <a:extLst>
                <a:ext uri="{FF2B5EF4-FFF2-40B4-BE49-F238E27FC236}">
                  <a16:creationId xmlns:a16="http://schemas.microsoft.com/office/drawing/2014/main" id="{B844B8F9-834F-F744-85CF-ACBA55CA9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26685" y="5711428"/>
              <a:ext cx="403200" cy="403200"/>
            </a:xfrm>
            <a:prstGeom prst="rect">
              <a:avLst/>
            </a:prstGeom>
          </p:spPr>
        </p:pic>
        <p:sp>
          <p:nvSpPr>
            <p:cNvPr id="241" name="TextBox 54">
              <a:extLst>
                <a:ext uri="{FF2B5EF4-FFF2-40B4-BE49-F238E27FC236}">
                  <a16:creationId xmlns:a16="http://schemas.microsoft.com/office/drawing/2014/main" id="{EB8D43E7-55DB-1B42-BE42-41099D1B6826}"/>
                </a:ext>
              </a:extLst>
            </p:cNvPr>
            <p:cNvSpPr txBox="1"/>
            <p:nvPr/>
          </p:nvSpPr>
          <p:spPr>
            <a:xfrm>
              <a:off x="7595287" y="5849628"/>
              <a:ext cx="581658" cy="1384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validator</a:t>
              </a:r>
            </a:p>
          </p:txBody>
        </p:sp>
      </p:grpSp>
      <p:pic>
        <p:nvPicPr>
          <p:cNvPr id="242" name="Grafik 133" descr="Mitarbeiterausweis Silhouette">
            <a:extLst>
              <a:ext uri="{FF2B5EF4-FFF2-40B4-BE49-F238E27FC236}">
                <a16:creationId xmlns:a16="http://schemas.microsoft.com/office/drawing/2014/main" id="{A6C70C22-45F4-1944-AE67-EB4805CCEFF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6585" y="3256109"/>
            <a:ext cx="719999" cy="719999"/>
          </a:xfrm>
          <a:prstGeom prst="rect">
            <a:avLst/>
          </a:prstGeom>
        </p:spPr>
      </p:pic>
      <p:pic>
        <p:nvPicPr>
          <p:cNvPr id="243" name="Graphic 11" descr="Browserfenster Silhouette">
            <a:extLst>
              <a:ext uri="{FF2B5EF4-FFF2-40B4-BE49-F238E27FC236}">
                <a16:creationId xmlns:a16="http://schemas.microsoft.com/office/drawing/2014/main" id="{463513C1-0BFD-7645-A434-290B60DE626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2154669" y="2680457"/>
            <a:ext cx="720000" cy="720000"/>
          </a:xfrm>
          <a:prstGeom prst="rect">
            <a:avLst/>
          </a:prstGeom>
        </p:spPr>
      </p:pic>
      <p:grpSp>
        <p:nvGrpSpPr>
          <p:cNvPr id="244" name="Gruppieren 141">
            <a:extLst>
              <a:ext uri="{FF2B5EF4-FFF2-40B4-BE49-F238E27FC236}">
                <a16:creationId xmlns:a16="http://schemas.microsoft.com/office/drawing/2014/main" id="{BE50B74C-50C1-9842-82F4-73C09D4C420F}"/>
              </a:ext>
            </a:extLst>
          </p:cNvPr>
          <p:cNvGrpSpPr/>
          <p:nvPr/>
        </p:nvGrpSpPr>
        <p:grpSpPr>
          <a:xfrm flipH="1">
            <a:off x="7187949" y="1839347"/>
            <a:ext cx="1067054" cy="923948"/>
            <a:chOff x="7453216" y="3058399"/>
            <a:chExt cx="1067054" cy="923948"/>
          </a:xfrm>
          <a:solidFill>
            <a:srgbClr val="1C47E5"/>
          </a:solidFill>
        </p:grpSpPr>
        <p:pic>
          <p:nvPicPr>
            <p:cNvPr id="245" name="Grafik 142" descr="Marke Häkchen mit einfarbiger Füllung">
              <a:extLst>
                <a:ext uri="{FF2B5EF4-FFF2-40B4-BE49-F238E27FC236}">
                  <a16:creationId xmlns:a16="http://schemas.microsoft.com/office/drawing/2014/main" id="{14975A1B-859E-6342-B147-B3051555F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7800270" y="3262347"/>
              <a:ext cx="720000" cy="720000"/>
            </a:xfrm>
            <a:prstGeom prst="rect">
              <a:avLst/>
            </a:prstGeom>
          </p:spPr>
        </p:pic>
        <p:pic>
          <p:nvPicPr>
            <p:cNvPr id="246" name="Grafik 143" descr="Benutzer Silhouette">
              <a:extLst>
                <a:ext uri="{FF2B5EF4-FFF2-40B4-BE49-F238E27FC236}">
                  <a16:creationId xmlns:a16="http://schemas.microsoft.com/office/drawing/2014/main" id="{83FFFBF6-26E3-A345-94A4-0A34DD78B8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11787" r="13853"/>
            <a:stretch/>
          </p:blipFill>
          <p:spPr>
            <a:xfrm>
              <a:off x="7453216" y="3058399"/>
              <a:ext cx="535397" cy="720000"/>
            </a:xfrm>
            <a:prstGeom prst="rect">
              <a:avLst/>
            </a:prstGeom>
          </p:spPr>
        </p:pic>
      </p:grpSp>
      <p:sp>
        <p:nvSpPr>
          <p:cNvPr id="247" name="Google Shape;280;p32">
            <a:extLst>
              <a:ext uri="{FF2B5EF4-FFF2-40B4-BE49-F238E27FC236}">
                <a16:creationId xmlns:a16="http://schemas.microsoft.com/office/drawing/2014/main" id="{3AFCEA16-7A24-9D4D-8FD1-5F0E810BCADF}"/>
              </a:ext>
            </a:extLst>
          </p:cNvPr>
          <p:cNvSpPr txBox="1"/>
          <p:nvPr/>
        </p:nvSpPr>
        <p:spPr>
          <a:xfrm>
            <a:off x="8373555" y="2021566"/>
            <a:ext cx="1367929" cy="200055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3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consensus</a:t>
            </a:r>
            <a:r>
              <a:rPr lang="de-DE" sz="1300" b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sz="13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state</a:t>
            </a:r>
            <a:endParaRPr sz="1300" b="1">
              <a:solidFill>
                <a:schemeClr val="tx1"/>
              </a:solidFill>
              <a:latin typeface="Overpass Heavy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80;p32">
            <a:extLst>
              <a:ext uri="{FF2B5EF4-FFF2-40B4-BE49-F238E27FC236}">
                <a16:creationId xmlns:a16="http://schemas.microsoft.com/office/drawing/2014/main" id="{7C0C5149-5B47-7F42-9662-C3166D748354}"/>
              </a:ext>
            </a:extLst>
          </p:cNvPr>
          <p:cNvSpPr txBox="1"/>
          <p:nvPr/>
        </p:nvSpPr>
        <p:spPr>
          <a:xfrm>
            <a:off x="8367656" y="1796189"/>
            <a:ext cx="1254117" cy="200055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3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ground</a:t>
            </a:r>
            <a:r>
              <a:rPr lang="de-DE" sz="1300" b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sz="13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truth</a:t>
            </a:r>
            <a:r>
              <a:rPr lang="de-DE" sz="1300" b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 &amp;</a:t>
            </a:r>
            <a:endParaRPr sz="1300" b="1">
              <a:solidFill>
                <a:schemeClr val="tx1"/>
              </a:solidFill>
              <a:latin typeface="Overpass Heavy" pitchFamily="2" charset="77"/>
              <a:ea typeface="Calibri"/>
              <a:cs typeface="Calibri"/>
              <a:sym typeface="Calibri"/>
            </a:endParaRPr>
          </a:p>
        </p:txBody>
      </p:sp>
      <p:pic>
        <p:nvPicPr>
          <p:cNvPr id="91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59AD6C7-F667-6541-93EF-768DABA4220B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651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4">
            <a:extLst>
              <a:ext uri="{FF2B5EF4-FFF2-40B4-BE49-F238E27FC236}">
                <a16:creationId xmlns:a16="http://schemas.microsoft.com/office/drawing/2014/main" id="{C01491BE-B358-6040-B8B1-69BE231CB13D}"/>
              </a:ext>
            </a:extLst>
          </p:cNvPr>
          <p:cNvSpPr txBox="1"/>
          <p:nvPr/>
        </p:nvSpPr>
        <p:spPr>
          <a:xfrm>
            <a:off x="425449" y="698837"/>
            <a:ext cx="11294057" cy="430887"/>
          </a:xfrm>
          <a:prstGeom prst="rect">
            <a:avLst/>
          </a:prstGeom>
          <a:noFill/>
        </p:spPr>
        <p:txBody>
          <a:bodyPr wrap="square" lIns="0" tIns="0" rIns="36000" bIns="0" rtlCol="0" anchor="t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federation of interoperable autonomous Gaia-X ecosystems</a:t>
            </a:r>
            <a:endParaRPr lang="en-US" sz="2800" b="1">
              <a:solidFill>
                <a:srgbClr val="2F79F7"/>
              </a:solidFill>
              <a:latin typeface="Overpass" pitchFamily="2" charset="77"/>
            </a:endParaRPr>
          </a:p>
        </p:txBody>
      </p:sp>
      <p:cxnSp>
        <p:nvCxnSpPr>
          <p:cNvPr id="7" name="Straight Connector 111">
            <a:extLst>
              <a:ext uri="{FF2B5EF4-FFF2-40B4-BE49-F238E27FC236}">
                <a16:creationId xmlns:a16="http://schemas.microsoft.com/office/drawing/2014/main" id="{931D0892-3D6E-D046-A58A-B5CB2E83E26C}"/>
              </a:ext>
            </a:extLst>
          </p:cNvPr>
          <p:cNvCxnSpPr>
            <a:cxnSpLocks/>
          </p:cNvCxnSpPr>
          <p:nvPr/>
        </p:nvCxnSpPr>
        <p:spPr>
          <a:xfrm>
            <a:off x="0" y="648183"/>
            <a:ext cx="1408176" cy="0"/>
          </a:xfrm>
          <a:prstGeom prst="line">
            <a:avLst/>
          </a:prstGeom>
          <a:ln w="25400">
            <a:solidFill>
              <a:srgbClr val="1C47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9DB6BFF8-7DA9-0C40-B2E0-CA43C3154F80}"/>
              </a:ext>
            </a:extLst>
          </p:cNvPr>
          <p:cNvSpPr/>
          <p:nvPr/>
        </p:nvSpPr>
        <p:spPr>
          <a:xfrm rot="8149979">
            <a:off x="1338542" y="624798"/>
            <a:ext cx="92557" cy="606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105">
            <a:extLst>
              <a:ext uri="{FF2B5EF4-FFF2-40B4-BE49-F238E27FC236}">
                <a16:creationId xmlns:a16="http://schemas.microsoft.com/office/drawing/2014/main" id="{564E4D57-E380-A347-B337-6BE787D00B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DD593A71-0AA5-4A4F-ADF6-E5D46571827D}"/>
              </a:ext>
            </a:extLst>
          </p:cNvPr>
          <p:cNvSpPr txBox="1"/>
          <p:nvPr/>
        </p:nvSpPr>
        <p:spPr>
          <a:xfrm>
            <a:off x="7692291" y="6278172"/>
            <a:ext cx="4158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latin typeface="Overpass Light" pitchFamily="2" charset="77"/>
              </a:rPr>
              <a:t>Image is licensed under a CC BY 4.0 license, Gaia-X European Association for Data and Cloud AISBL.</a:t>
            </a:r>
          </a:p>
          <a:p>
            <a:pPr algn="r"/>
            <a:r>
              <a:rPr lang="en-US" sz="700">
                <a:latin typeface="Overpass Light" pitchFamily="2" charset="77"/>
              </a:rPr>
              <a:t>Remixed by deltaDAO AG for illustration purposes.</a:t>
            </a:r>
          </a:p>
        </p:txBody>
      </p:sp>
      <p:sp>
        <p:nvSpPr>
          <p:cNvPr id="174" name="Abgerundetes Rechteck 173">
            <a:extLst>
              <a:ext uri="{FF2B5EF4-FFF2-40B4-BE49-F238E27FC236}">
                <a16:creationId xmlns:a16="http://schemas.microsoft.com/office/drawing/2014/main" id="{F20DB270-F698-0D4A-BAE5-BEAAB173A9B2}"/>
              </a:ext>
            </a:extLst>
          </p:cNvPr>
          <p:cNvSpPr/>
          <p:nvPr/>
        </p:nvSpPr>
        <p:spPr>
          <a:xfrm>
            <a:off x="1602762" y="4536740"/>
            <a:ext cx="9584477" cy="831478"/>
          </a:xfrm>
          <a:prstGeom prst="roundRect">
            <a:avLst/>
          </a:prstGeom>
          <a:solidFill>
            <a:schemeClr val="dk1">
              <a:alpha val="76000"/>
            </a:schemeClr>
          </a:solidFill>
          <a:ln>
            <a:solidFill>
              <a:srgbClr val="1C47E5"/>
            </a:solidFill>
          </a:ln>
          <a:effectLst>
            <a:outerShdw blurRad="63500" algn="ctr" rotWithShape="0">
              <a:srgbClr val="1C47E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0046"/>
              </a:solidFill>
              <a:latin typeface="Overpass Light" pitchFamily="2" charset="77"/>
            </a:endParaRPr>
          </a:p>
        </p:txBody>
      </p:sp>
      <p:sp>
        <p:nvSpPr>
          <p:cNvPr id="177" name="Rectangle 77">
            <a:extLst>
              <a:ext uri="{FF2B5EF4-FFF2-40B4-BE49-F238E27FC236}">
                <a16:creationId xmlns:a16="http://schemas.microsoft.com/office/drawing/2014/main" id="{FAABF91A-8DCB-5844-86A6-94CA4645EC3E}"/>
              </a:ext>
            </a:extLst>
          </p:cNvPr>
          <p:cNvSpPr/>
          <p:nvPr/>
        </p:nvSpPr>
        <p:spPr>
          <a:xfrm>
            <a:off x="1439560" y="4364097"/>
            <a:ext cx="10283088" cy="1152000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46"/>
              </a:solidFill>
              <a:latin typeface="Overpass Light" pitchFamily="2" charset="77"/>
              <a:cs typeface="Segoe UI" panose="020B0502040204020203" pitchFamily="34" charset="0"/>
            </a:endParaRPr>
          </a:p>
        </p:txBody>
      </p:sp>
      <p:sp>
        <p:nvSpPr>
          <p:cNvPr id="242" name="Rectangle 56">
            <a:extLst>
              <a:ext uri="{FF2B5EF4-FFF2-40B4-BE49-F238E27FC236}">
                <a16:creationId xmlns:a16="http://schemas.microsoft.com/office/drawing/2014/main" id="{6B3D21B3-7577-C14B-9940-ECE6181EEC2F}"/>
              </a:ext>
            </a:extLst>
          </p:cNvPr>
          <p:cNvSpPr/>
          <p:nvPr/>
        </p:nvSpPr>
        <p:spPr>
          <a:xfrm>
            <a:off x="1436419" y="3051636"/>
            <a:ext cx="10283088" cy="1152000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46"/>
              </a:solidFill>
              <a:latin typeface="Overpass Light" pitchFamily="2" charset="77"/>
              <a:cs typeface="Segoe UI" panose="020B0502040204020203" pitchFamily="34" charset="0"/>
            </a:endParaRPr>
          </a:p>
        </p:txBody>
      </p:sp>
      <p:sp>
        <p:nvSpPr>
          <p:cNvPr id="243" name="Rectangle 4">
            <a:extLst>
              <a:ext uri="{FF2B5EF4-FFF2-40B4-BE49-F238E27FC236}">
                <a16:creationId xmlns:a16="http://schemas.microsoft.com/office/drawing/2014/main" id="{A7F0EB9B-AE23-BD48-B22E-FF25F97C9990}"/>
              </a:ext>
            </a:extLst>
          </p:cNvPr>
          <p:cNvSpPr/>
          <p:nvPr/>
        </p:nvSpPr>
        <p:spPr>
          <a:xfrm>
            <a:off x="1436419" y="1740765"/>
            <a:ext cx="10283088" cy="1152000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verpass Light" pitchFamily="2" charset="77"/>
              <a:cs typeface="Segoe UI" panose="020B0502040204020203" pitchFamily="34" charset="0"/>
            </a:endParaRPr>
          </a:p>
        </p:txBody>
      </p:sp>
      <p:sp>
        <p:nvSpPr>
          <p:cNvPr id="244" name="Abgerundetes Rechteck 243">
            <a:extLst>
              <a:ext uri="{FF2B5EF4-FFF2-40B4-BE49-F238E27FC236}">
                <a16:creationId xmlns:a16="http://schemas.microsoft.com/office/drawing/2014/main" id="{51281C6F-C805-1249-90E3-DB71254B5A6B}"/>
              </a:ext>
            </a:extLst>
          </p:cNvPr>
          <p:cNvSpPr/>
          <p:nvPr/>
        </p:nvSpPr>
        <p:spPr>
          <a:xfrm>
            <a:off x="1602762" y="1631435"/>
            <a:ext cx="1666363" cy="2446054"/>
          </a:xfrm>
          <a:prstGeom prst="roundRect">
            <a:avLst/>
          </a:prstGeom>
          <a:solidFill>
            <a:schemeClr val="dk1">
              <a:alpha val="76000"/>
            </a:schemeClr>
          </a:solidFill>
          <a:ln>
            <a:solidFill>
              <a:srgbClr val="1C47E5"/>
            </a:solidFill>
          </a:ln>
          <a:effectLst>
            <a:outerShdw blurRad="63500" algn="ctr" rotWithShape="0">
              <a:srgbClr val="1C47E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Overpass Light" pitchFamily="2" charset="77"/>
            </a:endParaRPr>
          </a:p>
        </p:txBody>
      </p:sp>
      <p:sp>
        <p:nvSpPr>
          <p:cNvPr id="245" name="Abgerundetes Rechteck 244">
            <a:extLst>
              <a:ext uri="{FF2B5EF4-FFF2-40B4-BE49-F238E27FC236}">
                <a16:creationId xmlns:a16="http://schemas.microsoft.com/office/drawing/2014/main" id="{74B857E0-41B7-DD41-ACDC-6094BFEFD9EE}"/>
              </a:ext>
            </a:extLst>
          </p:cNvPr>
          <p:cNvSpPr/>
          <p:nvPr/>
        </p:nvSpPr>
        <p:spPr>
          <a:xfrm>
            <a:off x="9524017" y="1639499"/>
            <a:ext cx="1666363" cy="2446054"/>
          </a:xfrm>
          <a:prstGeom prst="roundRect">
            <a:avLst/>
          </a:prstGeom>
          <a:solidFill>
            <a:schemeClr val="dk1">
              <a:alpha val="76000"/>
            </a:schemeClr>
          </a:solidFill>
          <a:ln>
            <a:solidFill>
              <a:srgbClr val="1C47E5"/>
            </a:solidFill>
          </a:ln>
          <a:effectLst>
            <a:outerShdw blurRad="63500" algn="ctr" rotWithShape="0">
              <a:srgbClr val="1C47E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Overpass Light" pitchFamily="2" charset="77"/>
            </a:endParaRPr>
          </a:p>
        </p:txBody>
      </p:sp>
      <p:sp>
        <p:nvSpPr>
          <p:cNvPr id="246" name="Abgerundetes Rechteck 245">
            <a:extLst>
              <a:ext uri="{FF2B5EF4-FFF2-40B4-BE49-F238E27FC236}">
                <a16:creationId xmlns:a16="http://schemas.microsoft.com/office/drawing/2014/main" id="{17EBA9C9-12E2-0947-AE66-5A5803E10684}"/>
              </a:ext>
            </a:extLst>
          </p:cNvPr>
          <p:cNvSpPr/>
          <p:nvPr/>
        </p:nvSpPr>
        <p:spPr>
          <a:xfrm>
            <a:off x="7539102" y="1639499"/>
            <a:ext cx="1666363" cy="2446054"/>
          </a:xfrm>
          <a:prstGeom prst="roundRect">
            <a:avLst/>
          </a:prstGeom>
          <a:solidFill>
            <a:schemeClr val="dk1">
              <a:alpha val="76000"/>
            </a:schemeClr>
          </a:solidFill>
          <a:ln>
            <a:solidFill>
              <a:srgbClr val="1C47E5"/>
            </a:solidFill>
          </a:ln>
          <a:effectLst>
            <a:outerShdw blurRad="63500" algn="ctr" rotWithShape="0">
              <a:srgbClr val="1C47E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Overpass Light" pitchFamily="2" charset="77"/>
            </a:endParaRPr>
          </a:p>
        </p:txBody>
      </p:sp>
      <p:sp>
        <p:nvSpPr>
          <p:cNvPr id="247" name="Abgerundetes Rechteck 246">
            <a:extLst>
              <a:ext uri="{FF2B5EF4-FFF2-40B4-BE49-F238E27FC236}">
                <a16:creationId xmlns:a16="http://schemas.microsoft.com/office/drawing/2014/main" id="{3035B84F-CE50-F342-9EDC-E1D1B637E307}"/>
              </a:ext>
            </a:extLst>
          </p:cNvPr>
          <p:cNvSpPr/>
          <p:nvPr/>
        </p:nvSpPr>
        <p:spPr>
          <a:xfrm>
            <a:off x="5560322" y="1639499"/>
            <a:ext cx="1666363" cy="2446054"/>
          </a:xfrm>
          <a:prstGeom prst="roundRect">
            <a:avLst/>
          </a:prstGeom>
          <a:solidFill>
            <a:schemeClr val="dk1">
              <a:alpha val="76000"/>
            </a:schemeClr>
          </a:solidFill>
          <a:ln>
            <a:solidFill>
              <a:srgbClr val="1C47E5"/>
            </a:solidFill>
          </a:ln>
          <a:effectLst>
            <a:outerShdw blurRad="63500" algn="ctr" rotWithShape="0">
              <a:srgbClr val="1C47E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Overpass Light" pitchFamily="2" charset="77"/>
            </a:endParaRPr>
          </a:p>
        </p:txBody>
      </p:sp>
      <p:sp>
        <p:nvSpPr>
          <p:cNvPr id="248" name="Abgerundetes Rechteck 247">
            <a:extLst>
              <a:ext uri="{FF2B5EF4-FFF2-40B4-BE49-F238E27FC236}">
                <a16:creationId xmlns:a16="http://schemas.microsoft.com/office/drawing/2014/main" id="{9BFDD7F5-194A-1D4A-AA97-4C91BB56AC2E}"/>
              </a:ext>
            </a:extLst>
          </p:cNvPr>
          <p:cNvSpPr/>
          <p:nvPr/>
        </p:nvSpPr>
        <p:spPr>
          <a:xfrm>
            <a:off x="3581542" y="1639499"/>
            <a:ext cx="1666363" cy="2446054"/>
          </a:xfrm>
          <a:prstGeom prst="roundRect">
            <a:avLst/>
          </a:prstGeom>
          <a:solidFill>
            <a:schemeClr val="dk1">
              <a:alpha val="76000"/>
            </a:schemeClr>
          </a:solidFill>
          <a:ln>
            <a:solidFill>
              <a:srgbClr val="1C47E5"/>
            </a:solidFill>
          </a:ln>
          <a:effectLst>
            <a:outerShdw blurRad="63500" algn="ctr" rotWithShape="0">
              <a:srgbClr val="1C47E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Overpass Light" pitchFamily="2" charset="77"/>
            </a:endParaRPr>
          </a:p>
        </p:txBody>
      </p:sp>
      <p:sp>
        <p:nvSpPr>
          <p:cNvPr id="249" name="TextBox 88">
            <a:extLst>
              <a:ext uri="{FF2B5EF4-FFF2-40B4-BE49-F238E27FC236}">
                <a16:creationId xmlns:a16="http://schemas.microsoft.com/office/drawing/2014/main" id="{8CE8FAC6-99D6-F744-AA21-A1B4C32E362A}"/>
              </a:ext>
            </a:extLst>
          </p:cNvPr>
          <p:cNvSpPr txBox="1"/>
          <p:nvPr/>
        </p:nvSpPr>
        <p:spPr>
          <a:xfrm rot="16200000">
            <a:off x="10880821" y="2226308"/>
            <a:ext cx="1148245" cy="18466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1200" b="1">
                <a:solidFill>
                  <a:srgbClr val="000046"/>
                </a:solidFill>
                <a:latin typeface="Overpass" pitchFamily="2" charset="77"/>
                <a:cs typeface="Segoe UI" panose="020B0502040204020203" pitchFamily="34" charset="0"/>
              </a:rPr>
              <a:t>usage plane</a:t>
            </a:r>
          </a:p>
        </p:txBody>
      </p:sp>
      <p:sp>
        <p:nvSpPr>
          <p:cNvPr id="251" name="TextBox 88">
            <a:extLst>
              <a:ext uri="{FF2B5EF4-FFF2-40B4-BE49-F238E27FC236}">
                <a16:creationId xmlns:a16="http://schemas.microsoft.com/office/drawing/2014/main" id="{99FAB99F-AE18-A543-B05B-293877C93290}"/>
              </a:ext>
            </a:extLst>
          </p:cNvPr>
          <p:cNvSpPr txBox="1"/>
          <p:nvPr/>
        </p:nvSpPr>
        <p:spPr>
          <a:xfrm rot="16200000">
            <a:off x="10878944" y="3442967"/>
            <a:ext cx="1151999" cy="36933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1200" b="1">
                <a:solidFill>
                  <a:srgbClr val="000046"/>
                </a:solidFill>
                <a:latin typeface="Overpass" pitchFamily="2" charset="77"/>
                <a:cs typeface="Segoe UI" panose="020B0502040204020203" pitchFamily="34" charset="0"/>
              </a:rPr>
              <a:t>management</a:t>
            </a:r>
            <a:br>
              <a:rPr lang="en-US" sz="1200" b="1">
                <a:solidFill>
                  <a:srgbClr val="000046"/>
                </a:solidFill>
                <a:latin typeface="Overpass" pitchFamily="2" charset="77"/>
                <a:cs typeface="Segoe UI" panose="020B0502040204020203" pitchFamily="34" charset="0"/>
              </a:rPr>
            </a:br>
            <a:r>
              <a:rPr lang="en-US" sz="1200" b="1">
                <a:solidFill>
                  <a:srgbClr val="000046"/>
                </a:solidFill>
                <a:latin typeface="Overpass" pitchFamily="2" charset="77"/>
                <a:cs typeface="Segoe UI" panose="020B0502040204020203" pitchFamily="34" charset="0"/>
              </a:rPr>
              <a:t>plane</a:t>
            </a:r>
          </a:p>
        </p:txBody>
      </p:sp>
      <p:sp>
        <p:nvSpPr>
          <p:cNvPr id="252" name="TextBox 88">
            <a:extLst>
              <a:ext uri="{FF2B5EF4-FFF2-40B4-BE49-F238E27FC236}">
                <a16:creationId xmlns:a16="http://schemas.microsoft.com/office/drawing/2014/main" id="{73E89007-B7CB-F546-9DCA-01FB44A34FF5}"/>
              </a:ext>
            </a:extLst>
          </p:cNvPr>
          <p:cNvSpPr txBox="1"/>
          <p:nvPr/>
        </p:nvSpPr>
        <p:spPr>
          <a:xfrm rot="16200000">
            <a:off x="10878943" y="4847761"/>
            <a:ext cx="1152001" cy="18466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1200" b="1">
                <a:solidFill>
                  <a:srgbClr val="000046"/>
                </a:solidFill>
                <a:latin typeface="Overpass" pitchFamily="2" charset="77"/>
                <a:cs typeface="Segoe UI" panose="020B0502040204020203" pitchFamily="34" charset="0"/>
              </a:rPr>
              <a:t>trust plane</a:t>
            </a:r>
          </a:p>
        </p:txBody>
      </p:sp>
      <p:pic>
        <p:nvPicPr>
          <p:cNvPr id="253" name="Grafik 252" descr="Benutzer Silhouette">
            <a:extLst>
              <a:ext uri="{FF2B5EF4-FFF2-40B4-BE49-F238E27FC236}">
                <a16:creationId xmlns:a16="http://schemas.microsoft.com/office/drawing/2014/main" id="{E4F01497-89FE-9A41-9EEB-6B6FE73B769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4266" y="3118529"/>
            <a:ext cx="403479" cy="403479"/>
          </a:xfrm>
          <a:prstGeom prst="rect">
            <a:avLst/>
          </a:prstGeom>
        </p:spPr>
      </p:pic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699B2DC2-0C8E-2C4A-9F23-3B611CE5E35F}"/>
              </a:ext>
            </a:extLst>
          </p:cNvPr>
          <p:cNvCxnSpPr>
            <a:cxnSpLocks/>
            <a:stCxn id="272" idx="3"/>
            <a:endCxn id="263" idx="1"/>
          </p:cNvCxnSpPr>
          <p:nvPr/>
        </p:nvCxnSpPr>
        <p:spPr>
          <a:xfrm flipV="1">
            <a:off x="8943029" y="2788963"/>
            <a:ext cx="711215" cy="69156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1" name="Grafik 260" descr="Datenbank Silhouette">
            <a:extLst>
              <a:ext uri="{FF2B5EF4-FFF2-40B4-BE49-F238E27FC236}">
                <a16:creationId xmlns:a16="http://schemas.microsoft.com/office/drawing/2014/main" id="{32C83FA0-7841-214A-A3F6-970DCDC127C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527072" y="1805112"/>
            <a:ext cx="403200" cy="403200"/>
          </a:xfrm>
          <a:prstGeom prst="rect">
            <a:avLst/>
          </a:prstGeom>
        </p:spPr>
      </p:pic>
      <p:pic>
        <p:nvPicPr>
          <p:cNvPr id="262" name="Grafik 261" descr="Benutzer mit einfarbiger Füllung">
            <a:extLst>
              <a:ext uri="{FF2B5EF4-FFF2-40B4-BE49-F238E27FC236}">
                <a16:creationId xmlns:a16="http://schemas.microsoft.com/office/drawing/2014/main" id="{94C4F554-89B1-4042-BD81-8731C4A35CE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6084" y="2472656"/>
            <a:ext cx="403479" cy="403479"/>
          </a:xfrm>
          <a:prstGeom prst="rect">
            <a:avLst/>
          </a:prstGeom>
        </p:spPr>
      </p:pic>
      <p:pic>
        <p:nvPicPr>
          <p:cNvPr id="263" name="Grafik 262" descr="Server Silhouette">
            <a:extLst>
              <a:ext uri="{FF2B5EF4-FFF2-40B4-BE49-F238E27FC236}">
                <a16:creationId xmlns:a16="http://schemas.microsoft.com/office/drawing/2014/main" id="{D75BD665-1D93-C84F-A227-6EC3802D9DF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54244" y="2571163"/>
            <a:ext cx="435600" cy="435600"/>
          </a:xfrm>
          <a:prstGeom prst="rect">
            <a:avLst/>
          </a:prstGeom>
        </p:spPr>
      </p:pic>
      <p:cxnSp>
        <p:nvCxnSpPr>
          <p:cNvPr id="264" name="Gerade Verbindung mit Pfeil 263">
            <a:extLst>
              <a:ext uri="{FF2B5EF4-FFF2-40B4-BE49-F238E27FC236}">
                <a16:creationId xmlns:a16="http://schemas.microsoft.com/office/drawing/2014/main" id="{3DCD3948-3FD2-AC4D-9B01-5FD4D8E590EE}"/>
              </a:ext>
            </a:extLst>
          </p:cNvPr>
          <p:cNvCxnSpPr>
            <a:cxnSpLocks/>
            <a:endCxn id="261" idx="1"/>
          </p:cNvCxnSpPr>
          <p:nvPr/>
        </p:nvCxnSpPr>
        <p:spPr>
          <a:xfrm>
            <a:off x="10098902" y="2006712"/>
            <a:ext cx="428170" cy="0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mit Pfeil 264">
            <a:extLst>
              <a:ext uri="{FF2B5EF4-FFF2-40B4-BE49-F238E27FC236}">
                <a16:creationId xmlns:a16="http://schemas.microsoft.com/office/drawing/2014/main" id="{79222562-E6D2-D14E-9B45-8BE6549F492F}"/>
              </a:ext>
            </a:extLst>
          </p:cNvPr>
          <p:cNvCxnSpPr>
            <a:cxnSpLocks/>
          </p:cNvCxnSpPr>
          <p:nvPr/>
        </p:nvCxnSpPr>
        <p:spPr>
          <a:xfrm>
            <a:off x="9886476" y="2208312"/>
            <a:ext cx="702783" cy="249115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mit Pfeil 265">
            <a:extLst>
              <a:ext uri="{FF2B5EF4-FFF2-40B4-BE49-F238E27FC236}">
                <a16:creationId xmlns:a16="http://schemas.microsoft.com/office/drawing/2014/main" id="{AAC70049-77E8-B646-83E8-F13764321499}"/>
              </a:ext>
            </a:extLst>
          </p:cNvPr>
          <p:cNvCxnSpPr>
            <a:cxnSpLocks/>
          </p:cNvCxnSpPr>
          <p:nvPr/>
        </p:nvCxnSpPr>
        <p:spPr>
          <a:xfrm flipV="1">
            <a:off x="10071676" y="2598599"/>
            <a:ext cx="374239" cy="190364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7" name="Grafik 266" descr="Browserfenster Silhouette">
            <a:extLst>
              <a:ext uri="{FF2B5EF4-FFF2-40B4-BE49-F238E27FC236}">
                <a16:creationId xmlns:a16="http://schemas.microsoft.com/office/drawing/2014/main" id="{FD887DD4-DB30-AE41-BE62-3918815D533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136682" y="3566622"/>
            <a:ext cx="435600" cy="435600"/>
          </a:xfrm>
          <a:prstGeom prst="rect">
            <a:avLst/>
          </a:prstGeom>
        </p:spPr>
      </p:pic>
      <p:pic>
        <p:nvPicPr>
          <p:cNvPr id="268" name="Grafik 267" descr="Mitarbeiterausweis Silhouette">
            <a:extLst>
              <a:ext uri="{FF2B5EF4-FFF2-40B4-BE49-F238E27FC236}">
                <a16:creationId xmlns:a16="http://schemas.microsoft.com/office/drawing/2014/main" id="{FCF7F40A-38C7-5140-AF5A-D05251BADE7C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43438" y="3582822"/>
            <a:ext cx="403200" cy="403200"/>
          </a:xfrm>
          <a:prstGeom prst="rect">
            <a:avLst/>
          </a:prstGeom>
        </p:spPr>
      </p:pic>
      <p:pic>
        <p:nvPicPr>
          <p:cNvPr id="269" name="Grafik 268" descr="Datenbank Silhouette">
            <a:extLst>
              <a:ext uri="{FF2B5EF4-FFF2-40B4-BE49-F238E27FC236}">
                <a16:creationId xmlns:a16="http://schemas.microsoft.com/office/drawing/2014/main" id="{1673BA6E-7BD6-A94C-91ED-2D83392BDFF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693362" y="1805112"/>
            <a:ext cx="403200" cy="403200"/>
          </a:xfrm>
          <a:prstGeom prst="rect">
            <a:avLst/>
          </a:prstGeom>
        </p:spPr>
      </p:pic>
      <p:pic>
        <p:nvPicPr>
          <p:cNvPr id="270" name="Grafik 269" descr="Benutzer mit einfarbiger Füllung">
            <a:extLst>
              <a:ext uri="{FF2B5EF4-FFF2-40B4-BE49-F238E27FC236}">
                <a16:creationId xmlns:a16="http://schemas.microsoft.com/office/drawing/2014/main" id="{8502E074-EFAA-334C-B2A2-D60F4337A27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57700" y="2042546"/>
            <a:ext cx="403479" cy="403479"/>
          </a:xfrm>
          <a:prstGeom prst="rect">
            <a:avLst/>
          </a:prstGeom>
        </p:spPr>
      </p:pic>
      <p:pic>
        <p:nvPicPr>
          <p:cNvPr id="271" name="Grafik 270" descr="Server Silhouette">
            <a:extLst>
              <a:ext uri="{FF2B5EF4-FFF2-40B4-BE49-F238E27FC236}">
                <a16:creationId xmlns:a16="http://schemas.microsoft.com/office/drawing/2014/main" id="{213C34F1-2D76-2D4A-9F5F-0C8B48CF5FE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72230" y="2640319"/>
            <a:ext cx="435600" cy="435600"/>
          </a:xfrm>
          <a:prstGeom prst="rect">
            <a:avLst/>
          </a:prstGeom>
        </p:spPr>
      </p:pic>
      <p:pic>
        <p:nvPicPr>
          <p:cNvPr id="272" name="Grafik 271" descr="Server Silhouette">
            <a:extLst>
              <a:ext uri="{FF2B5EF4-FFF2-40B4-BE49-F238E27FC236}">
                <a16:creationId xmlns:a16="http://schemas.microsoft.com/office/drawing/2014/main" id="{D4CF17CE-3D5B-9140-A856-47C0F720017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07429" y="2640319"/>
            <a:ext cx="435600" cy="435600"/>
          </a:xfrm>
          <a:prstGeom prst="rect">
            <a:avLst/>
          </a:prstGeom>
        </p:spPr>
      </p:pic>
      <p:cxnSp>
        <p:nvCxnSpPr>
          <p:cNvPr id="273" name="Gerade Verbindung mit Pfeil 272">
            <a:extLst>
              <a:ext uri="{FF2B5EF4-FFF2-40B4-BE49-F238E27FC236}">
                <a16:creationId xmlns:a16="http://schemas.microsoft.com/office/drawing/2014/main" id="{253A36B7-58BE-FB4A-95B8-5A0DF79A6DA0}"/>
              </a:ext>
            </a:extLst>
          </p:cNvPr>
          <p:cNvCxnSpPr>
            <a:cxnSpLocks/>
            <a:stCxn id="271" idx="3"/>
            <a:endCxn id="272" idx="1"/>
          </p:cNvCxnSpPr>
          <p:nvPr/>
        </p:nvCxnSpPr>
        <p:spPr>
          <a:xfrm>
            <a:off x="8207830" y="2858119"/>
            <a:ext cx="299599" cy="0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Gerade Verbindung mit Pfeil 273">
            <a:extLst>
              <a:ext uri="{FF2B5EF4-FFF2-40B4-BE49-F238E27FC236}">
                <a16:creationId xmlns:a16="http://schemas.microsoft.com/office/drawing/2014/main" id="{F7361430-93FA-0942-908C-50D033C23BA5}"/>
              </a:ext>
            </a:extLst>
          </p:cNvPr>
          <p:cNvCxnSpPr>
            <a:cxnSpLocks/>
            <a:stCxn id="272" idx="0"/>
            <a:endCxn id="269" idx="2"/>
          </p:cNvCxnSpPr>
          <p:nvPr/>
        </p:nvCxnSpPr>
        <p:spPr>
          <a:xfrm flipV="1">
            <a:off x="8725229" y="2208312"/>
            <a:ext cx="169733" cy="432007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1B28E237-7778-074E-8844-FD34C66E9BE6}"/>
              </a:ext>
            </a:extLst>
          </p:cNvPr>
          <p:cNvCxnSpPr>
            <a:cxnSpLocks/>
            <a:endCxn id="271" idx="0"/>
          </p:cNvCxnSpPr>
          <p:nvPr/>
        </p:nvCxnSpPr>
        <p:spPr>
          <a:xfrm>
            <a:off x="7886116" y="2208312"/>
            <a:ext cx="103914" cy="432007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" name="Grafik 275" descr="Mitarbeiterausweis Silhouette">
            <a:extLst>
              <a:ext uri="{FF2B5EF4-FFF2-40B4-BE49-F238E27FC236}">
                <a16:creationId xmlns:a16="http://schemas.microsoft.com/office/drawing/2014/main" id="{36FC87CE-B177-6846-8275-4F6F4A612E4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03914" y="3582822"/>
            <a:ext cx="403200" cy="403200"/>
          </a:xfrm>
          <a:prstGeom prst="rect">
            <a:avLst/>
          </a:prstGeom>
        </p:spPr>
      </p:pic>
      <p:cxnSp>
        <p:nvCxnSpPr>
          <p:cNvPr id="277" name="Gerade Verbindung mit Pfeil 276">
            <a:extLst>
              <a:ext uri="{FF2B5EF4-FFF2-40B4-BE49-F238E27FC236}">
                <a16:creationId xmlns:a16="http://schemas.microsoft.com/office/drawing/2014/main" id="{0071D16C-4D8F-574A-8D14-3091EA3D81FE}"/>
              </a:ext>
            </a:extLst>
          </p:cNvPr>
          <p:cNvCxnSpPr>
            <a:cxnSpLocks/>
            <a:stCxn id="276" idx="3"/>
            <a:endCxn id="268" idx="1"/>
          </p:cNvCxnSpPr>
          <p:nvPr/>
        </p:nvCxnSpPr>
        <p:spPr>
          <a:xfrm>
            <a:off x="8907114" y="3784422"/>
            <a:ext cx="836324" cy="0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29CC188A-73F8-954B-B1FF-9317E95F22BA}"/>
              </a:ext>
            </a:extLst>
          </p:cNvPr>
          <p:cNvCxnSpPr>
            <a:cxnSpLocks/>
            <a:endCxn id="276" idx="1"/>
          </p:cNvCxnSpPr>
          <p:nvPr/>
        </p:nvCxnSpPr>
        <p:spPr>
          <a:xfrm>
            <a:off x="8202070" y="3784422"/>
            <a:ext cx="301844" cy="0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Gerade Verbindung mit Pfeil 278">
            <a:extLst>
              <a:ext uri="{FF2B5EF4-FFF2-40B4-BE49-F238E27FC236}">
                <a16:creationId xmlns:a16="http://schemas.microsoft.com/office/drawing/2014/main" id="{4093540E-E1AD-D747-8774-D097BBF7EA9E}"/>
              </a:ext>
            </a:extLst>
          </p:cNvPr>
          <p:cNvCxnSpPr>
            <a:cxnSpLocks/>
            <a:stCxn id="282" idx="1"/>
          </p:cNvCxnSpPr>
          <p:nvPr/>
        </p:nvCxnSpPr>
        <p:spPr>
          <a:xfrm flipH="1" flipV="1">
            <a:off x="5917840" y="2360699"/>
            <a:ext cx="268520" cy="428264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0" name="Grafik 279" descr="Benutzer Silhouette">
            <a:extLst>
              <a:ext uri="{FF2B5EF4-FFF2-40B4-BE49-F238E27FC236}">
                <a16:creationId xmlns:a16="http://schemas.microsoft.com/office/drawing/2014/main" id="{071C6242-494D-B74D-80B4-5A1E44FEEA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7117" y="3108958"/>
            <a:ext cx="403479" cy="403479"/>
          </a:xfrm>
          <a:prstGeom prst="rect">
            <a:avLst/>
          </a:prstGeom>
        </p:spPr>
      </p:pic>
      <p:pic>
        <p:nvPicPr>
          <p:cNvPr id="281" name="Grafik 280" descr="Datenbank Silhouette">
            <a:extLst>
              <a:ext uri="{FF2B5EF4-FFF2-40B4-BE49-F238E27FC236}">
                <a16:creationId xmlns:a16="http://schemas.microsoft.com/office/drawing/2014/main" id="{000D493E-6F41-9A4F-A33F-F2FC1C9851F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625868" y="1805112"/>
            <a:ext cx="403200" cy="403200"/>
          </a:xfrm>
          <a:prstGeom prst="rect">
            <a:avLst/>
          </a:prstGeom>
        </p:spPr>
      </p:pic>
      <p:pic>
        <p:nvPicPr>
          <p:cNvPr id="282" name="Grafik 281" descr="Server Silhouette">
            <a:extLst>
              <a:ext uri="{FF2B5EF4-FFF2-40B4-BE49-F238E27FC236}">
                <a16:creationId xmlns:a16="http://schemas.microsoft.com/office/drawing/2014/main" id="{278C29E2-E271-634E-8D14-359E275402B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86360" y="2571163"/>
            <a:ext cx="435600" cy="435600"/>
          </a:xfrm>
          <a:prstGeom prst="rect">
            <a:avLst/>
          </a:prstGeom>
        </p:spPr>
      </p:pic>
      <p:cxnSp>
        <p:nvCxnSpPr>
          <p:cNvPr id="283" name="Gerade Verbindung mit Pfeil 282">
            <a:extLst>
              <a:ext uri="{FF2B5EF4-FFF2-40B4-BE49-F238E27FC236}">
                <a16:creationId xmlns:a16="http://schemas.microsoft.com/office/drawing/2014/main" id="{E7D50868-0511-C247-815A-17364B2612F3}"/>
              </a:ext>
            </a:extLst>
          </p:cNvPr>
          <p:cNvCxnSpPr>
            <a:cxnSpLocks/>
            <a:stCxn id="281" idx="3"/>
          </p:cNvCxnSpPr>
          <p:nvPr/>
        </p:nvCxnSpPr>
        <p:spPr>
          <a:xfrm>
            <a:off x="7029068" y="2006712"/>
            <a:ext cx="644622" cy="0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Gerade Verbindung mit Pfeil 283">
            <a:extLst>
              <a:ext uri="{FF2B5EF4-FFF2-40B4-BE49-F238E27FC236}">
                <a16:creationId xmlns:a16="http://schemas.microsoft.com/office/drawing/2014/main" id="{8C6121D9-8171-854F-95CF-8EC757D8B483}"/>
              </a:ext>
            </a:extLst>
          </p:cNvPr>
          <p:cNvCxnSpPr>
            <a:cxnSpLocks/>
            <a:stCxn id="282" idx="3"/>
            <a:endCxn id="281" idx="2"/>
          </p:cNvCxnSpPr>
          <p:nvPr/>
        </p:nvCxnSpPr>
        <p:spPr>
          <a:xfrm flipV="1">
            <a:off x="6621960" y="2208312"/>
            <a:ext cx="205508" cy="580651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2763ED8C-6738-1E41-82AA-72323F9CC038}"/>
              </a:ext>
            </a:extLst>
          </p:cNvPr>
          <p:cNvCxnSpPr>
            <a:cxnSpLocks/>
            <a:endCxn id="281" idx="1"/>
          </p:cNvCxnSpPr>
          <p:nvPr/>
        </p:nvCxnSpPr>
        <p:spPr>
          <a:xfrm>
            <a:off x="6123002" y="2006712"/>
            <a:ext cx="502866" cy="0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" name="Grafik 285" descr="Mitarbeiterausweis Silhouette">
            <a:extLst>
              <a:ext uri="{FF2B5EF4-FFF2-40B4-BE49-F238E27FC236}">
                <a16:creationId xmlns:a16="http://schemas.microsoft.com/office/drawing/2014/main" id="{9FEC8227-58FC-9C43-89B1-7AB19B9414E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28802" y="3145071"/>
            <a:ext cx="403200" cy="403200"/>
          </a:xfrm>
          <a:prstGeom prst="rect">
            <a:avLst/>
          </a:prstGeom>
        </p:spPr>
      </p:pic>
      <p:cxnSp>
        <p:nvCxnSpPr>
          <p:cNvPr id="287" name="Gerade Verbindung mit Pfeil 286">
            <a:extLst>
              <a:ext uri="{FF2B5EF4-FFF2-40B4-BE49-F238E27FC236}">
                <a16:creationId xmlns:a16="http://schemas.microsoft.com/office/drawing/2014/main" id="{2C054D19-E1D8-2649-A992-DAD45F572FFE}"/>
              </a:ext>
            </a:extLst>
          </p:cNvPr>
          <p:cNvCxnSpPr>
            <a:cxnSpLocks/>
            <a:endCxn id="286" idx="1"/>
          </p:cNvCxnSpPr>
          <p:nvPr/>
        </p:nvCxnSpPr>
        <p:spPr>
          <a:xfrm flipV="1">
            <a:off x="6158771" y="3346671"/>
            <a:ext cx="270031" cy="437751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6FB5FBEC-0110-1643-97F0-216D559D08D4}"/>
              </a:ext>
            </a:extLst>
          </p:cNvPr>
          <p:cNvCxnSpPr>
            <a:cxnSpLocks/>
            <a:endCxn id="382" idx="1"/>
          </p:cNvCxnSpPr>
          <p:nvPr/>
        </p:nvCxnSpPr>
        <p:spPr>
          <a:xfrm>
            <a:off x="6158771" y="3784422"/>
            <a:ext cx="275213" cy="0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9" name="Grafik 288" descr="Datenbank Silhouette">
            <a:extLst>
              <a:ext uri="{FF2B5EF4-FFF2-40B4-BE49-F238E27FC236}">
                <a16:creationId xmlns:a16="http://schemas.microsoft.com/office/drawing/2014/main" id="{8CD14373-F996-8541-9294-BE1FE7DC0ED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035458" y="3592588"/>
            <a:ext cx="403200" cy="403200"/>
          </a:xfrm>
          <a:prstGeom prst="rect">
            <a:avLst/>
          </a:prstGeom>
        </p:spPr>
      </p:pic>
      <p:pic>
        <p:nvPicPr>
          <p:cNvPr id="290" name="Grafik 289" descr="Benutzer mit einfarbiger Füllung">
            <a:extLst>
              <a:ext uri="{FF2B5EF4-FFF2-40B4-BE49-F238E27FC236}">
                <a16:creationId xmlns:a16="http://schemas.microsoft.com/office/drawing/2014/main" id="{D3939228-0BF7-D14C-AB1E-C32BD57F58B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3600" y="3592449"/>
            <a:ext cx="403479" cy="403479"/>
          </a:xfrm>
          <a:prstGeom prst="rect">
            <a:avLst/>
          </a:prstGeom>
        </p:spPr>
      </p:pic>
      <p:pic>
        <p:nvPicPr>
          <p:cNvPr id="291" name="Grafik 290" descr="Benutzer mit einfarbiger Füllung">
            <a:extLst>
              <a:ext uri="{FF2B5EF4-FFF2-40B4-BE49-F238E27FC236}">
                <a16:creationId xmlns:a16="http://schemas.microsoft.com/office/drawing/2014/main" id="{3C325F8F-3C3C-7246-A01B-7964C7EE111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99106" y="1762272"/>
            <a:ext cx="403479" cy="403479"/>
          </a:xfrm>
          <a:prstGeom prst="rect">
            <a:avLst/>
          </a:prstGeom>
        </p:spPr>
      </p:pic>
      <p:pic>
        <p:nvPicPr>
          <p:cNvPr id="292" name="Grafik 291" descr="Browserfenster Silhouette">
            <a:extLst>
              <a:ext uri="{FF2B5EF4-FFF2-40B4-BE49-F238E27FC236}">
                <a16:creationId xmlns:a16="http://schemas.microsoft.com/office/drawing/2014/main" id="{D5E382DF-DB3E-074F-B6CD-84EC3FED1C0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683726" y="3576388"/>
            <a:ext cx="435600" cy="435600"/>
          </a:xfrm>
          <a:prstGeom prst="rect">
            <a:avLst/>
          </a:prstGeom>
        </p:spPr>
      </p:pic>
      <p:cxnSp>
        <p:nvCxnSpPr>
          <p:cNvPr id="293" name="Gerade Verbindung mit Pfeil 292">
            <a:extLst>
              <a:ext uri="{FF2B5EF4-FFF2-40B4-BE49-F238E27FC236}">
                <a16:creationId xmlns:a16="http://schemas.microsoft.com/office/drawing/2014/main" id="{04D5D2DB-C36C-254A-B245-CFC220A62448}"/>
              </a:ext>
            </a:extLst>
          </p:cNvPr>
          <p:cNvCxnSpPr>
            <a:cxnSpLocks/>
            <a:stCxn id="289" idx="0"/>
            <a:endCxn id="305" idx="2"/>
          </p:cNvCxnSpPr>
          <p:nvPr/>
        </p:nvCxnSpPr>
        <p:spPr>
          <a:xfrm flipV="1">
            <a:off x="4237058" y="2230957"/>
            <a:ext cx="0" cy="1361631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Gerade Verbindung mit Pfeil 293">
            <a:extLst>
              <a:ext uri="{FF2B5EF4-FFF2-40B4-BE49-F238E27FC236}">
                <a16:creationId xmlns:a16="http://schemas.microsoft.com/office/drawing/2014/main" id="{28DC88E9-CB9D-E04F-9191-F84C4C644866}"/>
              </a:ext>
            </a:extLst>
          </p:cNvPr>
          <p:cNvCxnSpPr>
            <a:cxnSpLocks/>
          </p:cNvCxnSpPr>
          <p:nvPr/>
        </p:nvCxnSpPr>
        <p:spPr>
          <a:xfrm flipH="1" flipV="1">
            <a:off x="4446340" y="2192229"/>
            <a:ext cx="470346" cy="684061"/>
          </a:xfrm>
          <a:prstGeom prst="straightConnector1">
            <a:avLst/>
          </a:prstGeom>
          <a:ln w="19050">
            <a:solidFill>
              <a:srgbClr val="1DBFFC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Gerade Verbindung mit Pfeil 294">
            <a:extLst>
              <a:ext uri="{FF2B5EF4-FFF2-40B4-BE49-F238E27FC236}">
                <a16:creationId xmlns:a16="http://schemas.microsoft.com/office/drawing/2014/main" id="{99CA6754-72B6-C741-AC0C-35B77D48BE54}"/>
              </a:ext>
            </a:extLst>
          </p:cNvPr>
          <p:cNvCxnSpPr>
            <a:cxnSpLocks/>
            <a:stCxn id="292" idx="0"/>
          </p:cNvCxnSpPr>
          <p:nvPr/>
        </p:nvCxnSpPr>
        <p:spPr>
          <a:xfrm flipH="1" flipV="1">
            <a:off x="4899677" y="3186290"/>
            <a:ext cx="1849" cy="432000"/>
          </a:xfrm>
          <a:prstGeom prst="straightConnector1">
            <a:avLst/>
          </a:prstGeom>
          <a:ln w="19050">
            <a:solidFill>
              <a:srgbClr val="1DBFFC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Gerade Verbindung mit Pfeil 295">
            <a:extLst>
              <a:ext uri="{FF2B5EF4-FFF2-40B4-BE49-F238E27FC236}">
                <a16:creationId xmlns:a16="http://schemas.microsoft.com/office/drawing/2014/main" id="{EA208F5F-2EDB-894C-BB92-66641D35EBB2}"/>
              </a:ext>
            </a:extLst>
          </p:cNvPr>
          <p:cNvCxnSpPr>
            <a:cxnSpLocks/>
          </p:cNvCxnSpPr>
          <p:nvPr/>
        </p:nvCxnSpPr>
        <p:spPr>
          <a:xfrm flipH="1">
            <a:off x="4380330" y="3107962"/>
            <a:ext cx="395182" cy="589103"/>
          </a:xfrm>
          <a:prstGeom prst="straightConnector1">
            <a:avLst/>
          </a:prstGeom>
          <a:ln w="19050">
            <a:solidFill>
              <a:srgbClr val="1DBFFC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rade Verbindung mit Pfeil 296">
            <a:extLst>
              <a:ext uri="{FF2B5EF4-FFF2-40B4-BE49-F238E27FC236}">
                <a16:creationId xmlns:a16="http://schemas.microsoft.com/office/drawing/2014/main" id="{C77DF7AA-B7E1-4A47-9C93-E3061825BD23}"/>
              </a:ext>
            </a:extLst>
          </p:cNvPr>
          <p:cNvCxnSpPr>
            <a:cxnSpLocks/>
            <a:stCxn id="282" idx="1"/>
          </p:cNvCxnSpPr>
          <p:nvPr/>
        </p:nvCxnSpPr>
        <p:spPr>
          <a:xfrm flipH="1">
            <a:off x="5019735" y="2788963"/>
            <a:ext cx="1166625" cy="184185"/>
          </a:xfrm>
          <a:prstGeom prst="straightConnector1">
            <a:avLst/>
          </a:prstGeom>
          <a:ln w="19050">
            <a:solidFill>
              <a:srgbClr val="1DBFFC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88">
            <a:extLst>
              <a:ext uri="{FF2B5EF4-FFF2-40B4-BE49-F238E27FC236}">
                <a16:creationId xmlns:a16="http://schemas.microsoft.com/office/drawing/2014/main" id="{B8A8DF00-6AA6-C14C-AA12-EE0444FEC3FE}"/>
              </a:ext>
            </a:extLst>
          </p:cNvPr>
          <p:cNvSpPr txBox="1"/>
          <p:nvPr/>
        </p:nvSpPr>
        <p:spPr>
          <a:xfrm rot="16200000">
            <a:off x="283306" y="2114297"/>
            <a:ext cx="1135367" cy="36933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1200" b="1">
                <a:solidFill>
                  <a:srgbClr val="000046"/>
                </a:solidFill>
                <a:latin typeface="Overpass" pitchFamily="2" charset="77"/>
                <a:cs typeface="Segoe UI" panose="020B0502040204020203" pitchFamily="34" charset="0"/>
              </a:rPr>
              <a:t>technical interop.</a:t>
            </a:r>
          </a:p>
        </p:txBody>
      </p:sp>
      <p:sp>
        <p:nvSpPr>
          <p:cNvPr id="299" name="TextBox 88">
            <a:extLst>
              <a:ext uri="{FF2B5EF4-FFF2-40B4-BE49-F238E27FC236}">
                <a16:creationId xmlns:a16="http://schemas.microsoft.com/office/drawing/2014/main" id="{456C0DA3-87B8-8B40-B2D7-B5CFB174EE1B}"/>
              </a:ext>
            </a:extLst>
          </p:cNvPr>
          <p:cNvSpPr txBox="1"/>
          <p:nvPr/>
        </p:nvSpPr>
        <p:spPr>
          <a:xfrm rot="16200000">
            <a:off x="274990" y="3439021"/>
            <a:ext cx="1151999" cy="36933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1200" b="1">
                <a:solidFill>
                  <a:srgbClr val="000046"/>
                </a:solidFill>
                <a:latin typeface="Overpass" pitchFamily="2" charset="77"/>
                <a:cs typeface="Segoe UI" panose="020B0502040204020203" pitchFamily="34" charset="0"/>
              </a:rPr>
              <a:t>extended governance</a:t>
            </a:r>
          </a:p>
        </p:txBody>
      </p:sp>
      <p:sp>
        <p:nvSpPr>
          <p:cNvPr id="300" name="TextBox 88">
            <a:extLst>
              <a:ext uri="{FF2B5EF4-FFF2-40B4-BE49-F238E27FC236}">
                <a16:creationId xmlns:a16="http://schemas.microsoft.com/office/drawing/2014/main" id="{C4ED465A-A40F-6B4D-88BF-E3173C91F025}"/>
              </a:ext>
            </a:extLst>
          </p:cNvPr>
          <p:cNvSpPr txBox="1"/>
          <p:nvPr/>
        </p:nvSpPr>
        <p:spPr>
          <a:xfrm rot="16200000">
            <a:off x="175584" y="4671412"/>
            <a:ext cx="1135367" cy="55399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1200" b="1">
                <a:solidFill>
                  <a:srgbClr val="000046"/>
                </a:solidFill>
                <a:latin typeface="Overpass" pitchFamily="2" charset="77"/>
                <a:cs typeface="Segoe UI" panose="020B0502040204020203" pitchFamily="34" charset="0"/>
              </a:rPr>
              <a:t>common digital Gaia-X governance</a:t>
            </a:r>
          </a:p>
        </p:txBody>
      </p:sp>
      <p:sp>
        <p:nvSpPr>
          <p:cNvPr id="301" name="Geschweifte Klammer links 300">
            <a:extLst>
              <a:ext uri="{FF2B5EF4-FFF2-40B4-BE49-F238E27FC236}">
                <a16:creationId xmlns:a16="http://schemas.microsoft.com/office/drawing/2014/main" id="{F24128CD-5D8A-4D4F-9668-9D1B47A9C332}"/>
              </a:ext>
            </a:extLst>
          </p:cNvPr>
          <p:cNvSpPr/>
          <p:nvPr/>
        </p:nvSpPr>
        <p:spPr>
          <a:xfrm>
            <a:off x="1066433" y="1740765"/>
            <a:ext cx="309770" cy="1135370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atin typeface="Overpass Light" pitchFamily="2" charset="77"/>
            </a:endParaRPr>
          </a:p>
        </p:txBody>
      </p:sp>
      <p:sp>
        <p:nvSpPr>
          <p:cNvPr id="302" name="Geschweifte Klammer links 301">
            <a:extLst>
              <a:ext uri="{FF2B5EF4-FFF2-40B4-BE49-F238E27FC236}">
                <a16:creationId xmlns:a16="http://schemas.microsoft.com/office/drawing/2014/main" id="{1CEC6DF1-3DB9-F243-9383-79A09FBA79DD}"/>
              </a:ext>
            </a:extLst>
          </p:cNvPr>
          <p:cNvSpPr/>
          <p:nvPr/>
        </p:nvSpPr>
        <p:spPr>
          <a:xfrm>
            <a:off x="1065303" y="3064317"/>
            <a:ext cx="309770" cy="1135370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0046"/>
              </a:solidFill>
              <a:latin typeface="Overpass Light" pitchFamily="2" charset="77"/>
            </a:endParaRPr>
          </a:p>
        </p:txBody>
      </p:sp>
      <p:sp>
        <p:nvSpPr>
          <p:cNvPr id="303" name="Geschweifte Klammer links 302">
            <a:extLst>
              <a:ext uri="{FF2B5EF4-FFF2-40B4-BE49-F238E27FC236}">
                <a16:creationId xmlns:a16="http://schemas.microsoft.com/office/drawing/2014/main" id="{4CFC7820-593F-1B4B-84E4-C42AF095E03B}"/>
              </a:ext>
            </a:extLst>
          </p:cNvPr>
          <p:cNvSpPr/>
          <p:nvPr/>
        </p:nvSpPr>
        <p:spPr>
          <a:xfrm>
            <a:off x="1065303" y="4380728"/>
            <a:ext cx="309770" cy="1135370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0046"/>
              </a:solidFill>
              <a:latin typeface="Overpass Light" pitchFamily="2" charset="77"/>
            </a:endParaRPr>
          </a:p>
        </p:txBody>
      </p:sp>
      <p:cxnSp>
        <p:nvCxnSpPr>
          <p:cNvPr id="304" name="Gerade Verbindung mit Pfeil 303">
            <a:extLst>
              <a:ext uri="{FF2B5EF4-FFF2-40B4-BE49-F238E27FC236}">
                <a16:creationId xmlns:a16="http://schemas.microsoft.com/office/drawing/2014/main" id="{10A67580-3431-344A-90A7-C40D352AC1C4}"/>
              </a:ext>
            </a:extLst>
          </p:cNvPr>
          <p:cNvCxnSpPr>
            <a:cxnSpLocks/>
            <a:stCxn id="289" idx="3"/>
            <a:endCxn id="282" idx="1"/>
          </p:cNvCxnSpPr>
          <p:nvPr/>
        </p:nvCxnSpPr>
        <p:spPr>
          <a:xfrm flipV="1">
            <a:off x="4438658" y="2788963"/>
            <a:ext cx="1747702" cy="1005225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5" name="Grafik 304">
            <a:extLst>
              <a:ext uri="{FF2B5EF4-FFF2-40B4-BE49-F238E27FC236}">
                <a16:creationId xmlns:a16="http://schemas.microsoft.com/office/drawing/2014/main" id="{79F5F470-EB36-4B47-8886-74A1E5A2F1D1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960" b="89404" l="7742" r="91613">
                        <a14:foregroundMark x1="8790" y1="84902" x2="7742" y2="86755"/>
                        <a14:foregroundMark x1="11970" y1="79281" x2="11126" y2="80774"/>
                        <a14:foregroundMark x1="16546" y1="71191" x2="16437" y2="71383"/>
                        <a14:foregroundMark x1="29746" y1="77813" x2="31191" y2="74049"/>
                        <a14:foregroundMark x1="76583" y1="70714" x2="75049" y2="72730"/>
                        <a14:foregroundMark x1="92258" y1="68874" x2="92258" y2="69536"/>
                        <a14:foregroundMark x1="92258" y1="67550" x2="92258" y2="68874"/>
                        <a14:foregroundMark x1="40645" y1="18543" x2="40645" y2="18543"/>
                        <a14:foregroundMark x1="50968" y1="17881" x2="50968" y2="17881"/>
                        <a14:foregroundMark x1="61290" y1="17219" x2="61290" y2="17219"/>
                        <a14:foregroundMark x1="72903" y1="71523" x2="75484" y2="72185"/>
                        <a14:foregroundMark x1="65161" y1="19205" x2="65161" y2="19205"/>
                        <a14:foregroundMark x1="65161" y1="17881" x2="65161" y2="17881"/>
                        <a14:foregroundMark x1="52903" y1="18543" x2="52903" y2="18543"/>
                        <a14:foregroundMark x1="35484" y1="5960" x2="35484" y2="5960"/>
                        <a14:foregroundMark x1="50323" y1="17881" x2="50323" y2="17881"/>
                        <a14:foregroundMark x1="50323" y1="18543" x2="50323" y2="18543"/>
                        <a14:foregroundMark x1="61290" y1="68212" x2="63558" y2="67746"/>
                        <a14:foregroundMark x1="75376" y1="68212" x2="75484" y2="68874"/>
                        <a14:foregroundMark x1="75359" y1="68107" x2="75376" y2="68212"/>
                        <a14:foregroundMark x1="73548" y1="55629" x2="74194" y2="54305"/>
                        <a14:foregroundMark x1="74194" y1="60927" x2="74194" y2="60927"/>
                        <a14:foregroundMark x1="74194" y1="58278" x2="74194" y2="58278"/>
                        <a14:foregroundMark x1="74194" y1="54967" x2="74194" y2="54967"/>
                        <a14:foregroundMark x1="74839" y1="63576" x2="74839" y2="64238"/>
                        <a14:foregroundMark x1="73548" y1="63576" x2="73548" y2="63576"/>
                        <a14:foregroundMark x1="74194" y1="65563" x2="74194" y2="65563"/>
                        <a14:foregroundMark x1="74194" y1="68212" x2="74194" y2="68212"/>
                        <a14:foregroundMark x1="74194" y1="66225" x2="74194" y2="66225"/>
                        <a14:foregroundMark x1="74194" y1="64901" x2="74194" y2="64901"/>
                        <a14:foregroundMark x1="74194" y1="62252" x2="74194" y2="65563"/>
                        <a14:foregroundMark x1="73548" y1="61589" x2="74194" y2="66887"/>
                        <a14:foregroundMark x1="74839" y1="58278" x2="74839" y2="68874"/>
                        <a14:foregroundMark x1="74194" y1="54305" x2="72903" y2="68212"/>
                        <a14:foregroundMark x1="72903" y1="54967" x2="72903" y2="64238"/>
                        <a14:foregroundMark x1="73548" y1="54967" x2="74194" y2="56291"/>
                        <a14:foregroundMark x1="74194" y1="52318" x2="75484" y2="60265"/>
                        <a14:foregroundMark x1="66452" y1="66887" x2="60000" y2="72848"/>
                        <a14:foregroundMark x1="69032" y1="53642" x2="75484" y2="54305"/>
                        <a14:foregroundMark x1="72258" y1="51656" x2="65806" y2="55629"/>
                        <a14:foregroundMark x1="74194" y1="68874" x2="80000" y2="70199"/>
                        <a14:foregroundMark x1="78710" y1="63576" x2="80645" y2="74834"/>
                        <a14:backgroundMark x1="16774" y1="79470" x2="17419" y2="80795"/>
                        <a14:backgroundMark x1="16774" y1="71523" x2="14839" y2="76159"/>
                        <a14:backgroundMark x1="30968" y1="69536" x2="32903" y2="69536"/>
                        <a14:backgroundMark x1="29032" y1="85430" x2="23871" y2="84768"/>
                        <a14:backgroundMark x1="28387" y1="83444" x2="25806" y2="84106"/>
                        <a14:backgroundMark x1="32258" y1="69536" x2="34194" y2="70199"/>
                        <a14:backgroundMark x1="31613" y1="78808" x2="29032" y2="83444"/>
                        <a14:backgroundMark x1="63226" y1="78808" x2="63871" y2="83444"/>
                        <a14:backgroundMark x1="64905" y1="77066" x2="67097" y2="83444"/>
                        <a14:backgroundMark x1="63226" y1="84768" x2="65806" y2="85430"/>
                        <a14:backgroundMark x1="13548" y1="76159" x2="12903" y2="79470"/>
                        <a14:backgroundMark x1="14194" y1="74834" x2="13548" y2="78808"/>
                        <a14:backgroundMark x1="12258" y1="81457" x2="10968" y2="83444"/>
                        <a14:backgroundMark x1="16129" y1="69536" x2="17419" y2="70199"/>
                        <a14:backgroundMark x1="50323" y1="21192" x2="50323" y2="21192"/>
                        <a14:backgroundMark x1="62581" y1="21192" x2="62581" y2="21192"/>
                        <a14:backgroundMark x1="74194" y1="75497" x2="74194" y2="75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1442" y="1836682"/>
            <a:ext cx="406596" cy="394275"/>
          </a:xfrm>
          <a:prstGeom prst="rect">
            <a:avLst/>
          </a:prstGeom>
        </p:spPr>
      </p:pic>
      <p:pic>
        <p:nvPicPr>
          <p:cNvPr id="306" name="Grafik 305">
            <a:extLst>
              <a:ext uri="{FF2B5EF4-FFF2-40B4-BE49-F238E27FC236}">
                <a16:creationId xmlns:a16="http://schemas.microsoft.com/office/drawing/2014/main" id="{147B4EF8-1C4D-9E47-855F-C06D97BB15A6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5960" b="89404" l="7742" r="91613">
                        <a14:foregroundMark x1="8790" y1="84902" x2="7742" y2="86755"/>
                        <a14:foregroundMark x1="11970" y1="79281" x2="11126" y2="80774"/>
                        <a14:foregroundMark x1="16546" y1="71191" x2="16437" y2="71383"/>
                        <a14:foregroundMark x1="29746" y1="77813" x2="31191" y2="74049"/>
                        <a14:foregroundMark x1="76583" y1="70714" x2="75049" y2="72730"/>
                        <a14:foregroundMark x1="92258" y1="68874" x2="92258" y2="69536"/>
                        <a14:foregroundMark x1="92258" y1="67550" x2="92258" y2="68874"/>
                        <a14:foregroundMark x1="40645" y1="18543" x2="40645" y2="18543"/>
                        <a14:foregroundMark x1="50968" y1="17881" x2="50968" y2="17881"/>
                        <a14:foregroundMark x1="61290" y1="17219" x2="61290" y2="17219"/>
                        <a14:foregroundMark x1="72903" y1="71523" x2="75484" y2="72185"/>
                        <a14:foregroundMark x1="65161" y1="19205" x2="65161" y2="19205"/>
                        <a14:foregroundMark x1="65161" y1="17881" x2="65161" y2="17881"/>
                        <a14:foregroundMark x1="52903" y1="18543" x2="52903" y2="18543"/>
                        <a14:foregroundMark x1="35484" y1="5960" x2="35484" y2="5960"/>
                        <a14:foregroundMark x1="50323" y1="17881" x2="50323" y2="17881"/>
                        <a14:foregroundMark x1="50323" y1="18543" x2="50323" y2="18543"/>
                        <a14:foregroundMark x1="61290" y1="68212" x2="63558" y2="67746"/>
                        <a14:foregroundMark x1="75376" y1="68212" x2="75484" y2="68874"/>
                        <a14:foregroundMark x1="75359" y1="68107" x2="75376" y2="68212"/>
                        <a14:foregroundMark x1="73548" y1="55629" x2="74194" y2="54305"/>
                        <a14:foregroundMark x1="74194" y1="60927" x2="74194" y2="60927"/>
                        <a14:foregroundMark x1="74194" y1="58278" x2="74194" y2="58278"/>
                        <a14:foregroundMark x1="74194" y1="54967" x2="74194" y2="54967"/>
                        <a14:foregroundMark x1="74839" y1="63576" x2="74839" y2="64238"/>
                        <a14:foregroundMark x1="73548" y1="63576" x2="73548" y2="63576"/>
                        <a14:foregroundMark x1="74194" y1="65563" x2="74194" y2="65563"/>
                        <a14:foregroundMark x1="74194" y1="68212" x2="74194" y2="68212"/>
                        <a14:foregroundMark x1="74194" y1="66225" x2="74194" y2="66225"/>
                        <a14:foregroundMark x1="74194" y1="64901" x2="74194" y2="64901"/>
                        <a14:foregroundMark x1="74194" y1="62252" x2="74194" y2="65563"/>
                        <a14:foregroundMark x1="73548" y1="61589" x2="74194" y2="66887"/>
                        <a14:foregroundMark x1="74839" y1="58278" x2="74839" y2="68874"/>
                        <a14:foregroundMark x1="74194" y1="54305" x2="72903" y2="68212"/>
                        <a14:foregroundMark x1="72903" y1="54967" x2="72903" y2="64238"/>
                        <a14:foregroundMark x1="73548" y1="54967" x2="74194" y2="56291"/>
                        <a14:foregroundMark x1="74194" y1="52318" x2="75484" y2="60265"/>
                        <a14:foregroundMark x1="66452" y1="66887" x2="60000" y2="72848"/>
                        <a14:foregroundMark x1="69032" y1="53642" x2="75484" y2="54305"/>
                        <a14:foregroundMark x1="72258" y1="51656" x2="65806" y2="55629"/>
                        <a14:foregroundMark x1="74194" y1="68874" x2="80000" y2="70199"/>
                        <a14:foregroundMark x1="78710" y1="63576" x2="80645" y2="74834"/>
                        <a14:backgroundMark x1="16774" y1="79470" x2="17419" y2="80795"/>
                        <a14:backgroundMark x1="16774" y1="71523" x2="14839" y2="76159"/>
                        <a14:backgroundMark x1="30968" y1="69536" x2="32903" y2="69536"/>
                        <a14:backgroundMark x1="29032" y1="85430" x2="23871" y2="84768"/>
                        <a14:backgroundMark x1="28387" y1="83444" x2="25806" y2="84106"/>
                        <a14:backgroundMark x1="32258" y1="69536" x2="34194" y2="70199"/>
                        <a14:backgroundMark x1="31613" y1="78808" x2="29032" y2="83444"/>
                        <a14:backgroundMark x1="63226" y1="78808" x2="63871" y2="83444"/>
                        <a14:backgroundMark x1="64905" y1="77066" x2="67097" y2="83444"/>
                        <a14:backgroundMark x1="63226" y1="84768" x2="65806" y2="85430"/>
                        <a14:backgroundMark x1="13548" y1="76159" x2="12903" y2="79470"/>
                        <a14:backgroundMark x1="14194" y1="74834" x2="13548" y2="78808"/>
                        <a14:backgroundMark x1="12258" y1="81457" x2="10968" y2="83444"/>
                        <a14:backgroundMark x1="16129" y1="69536" x2="17419" y2="70199"/>
                        <a14:backgroundMark x1="50323" y1="21192" x2="50323" y2="21192"/>
                        <a14:backgroundMark x1="62581" y1="21192" x2="62581" y2="21192"/>
                        <a14:backgroundMark x1="74194" y1="75497" x2="74194" y2="75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371" y="1823803"/>
            <a:ext cx="406596" cy="394275"/>
          </a:xfrm>
          <a:prstGeom prst="rect">
            <a:avLst/>
          </a:prstGeom>
        </p:spPr>
      </p:pic>
      <p:pic>
        <p:nvPicPr>
          <p:cNvPr id="307" name="Grafik 306">
            <a:extLst>
              <a:ext uri="{FF2B5EF4-FFF2-40B4-BE49-F238E27FC236}">
                <a16:creationId xmlns:a16="http://schemas.microsoft.com/office/drawing/2014/main" id="{592A542C-CDEE-294E-8197-EED9D7494FE3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5960" b="89404" l="7742" r="91613">
                        <a14:foregroundMark x1="8790" y1="84902" x2="7742" y2="86755"/>
                        <a14:foregroundMark x1="11970" y1="79281" x2="11126" y2="80774"/>
                        <a14:foregroundMark x1="16546" y1="71191" x2="16437" y2="71383"/>
                        <a14:foregroundMark x1="29746" y1="77813" x2="31191" y2="74049"/>
                        <a14:foregroundMark x1="76583" y1="70714" x2="75049" y2="72730"/>
                        <a14:foregroundMark x1="92258" y1="68874" x2="92258" y2="69536"/>
                        <a14:foregroundMark x1="92258" y1="67550" x2="92258" y2="68874"/>
                        <a14:foregroundMark x1="40645" y1="18543" x2="40645" y2="18543"/>
                        <a14:foregroundMark x1="50968" y1="17881" x2="50968" y2="17881"/>
                        <a14:foregroundMark x1="61290" y1="17219" x2="61290" y2="17219"/>
                        <a14:foregroundMark x1="72903" y1="71523" x2="75484" y2="72185"/>
                        <a14:foregroundMark x1="65161" y1="19205" x2="65161" y2="19205"/>
                        <a14:foregroundMark x1="65161" y1="17881" x2="65161" y2="17881"/>
                        <a14:foregroundMark x1="52903" y1="18543" x2="52903" y2="18543"/>
                        <a14:foregroundMark x1="35484" y1="5960" x2="35484" y2="5960"/>
                        <a14:foregroundMark x1="50323" y1="17881" x2="50323" y2="17881"/>
                        <a14:foregroundMark x1="50323" y1="18543" x2="50323" y2="18543"/>
                        <a14:foregroundMark x1="61290" y1="68212" x2="63558" y2="67746"/>
                        <a14:foregroundMark x1="75376" y1="68212" x2="75484" y2="68874"/>
                        <a14:foregroundMark x1="75359" y1="68107" x2="75376" y2="68212"/>
                        <a14:foregroundMark x1="73548" y1="55629" x2="74194" y2="54305"/>
                        <a14:foregroundMark x1="74194" y1="60927" x2="74194" y2="60927"/>
                        <a14:foregroundMark x1="74194" y1="58278" x2="74194" y2="58278"/>
                        <a14:foregroundMark x1="74194" y1="54967" x2="74194" y2="54967"/>
                        <a14:foregroundMark x1="74839" y1="63576" x2="74839" y2="64238"/>
                        <a14:foregroundMark x1="73548" y1="63576" x2="73548" y2="63576"/>
                        <a14:foregroundMark x1="74194" y1="65563" x2="74194" y2="65563"/>
                        <a14:foregroundMark x1="74194" y1="68212" x2="74194" y2="68212"/>
                        <a14:foregroundMark x1="74194" y1="66225" x2="74194" y2="66225"/>
                        <a14:foregroundMark x1="74194" y1="64901" x2="74194" y2="64901"/>
                        <a14:foregroundMark x1="74194" y1="62252" x2="74194" y2="65563"/>
                        <a14:foregroundMark x1="73548" y1="61589" x2="74194" y2="66887"/>
                        <a14:foregroundMark x1="74839" y1="58278" x2="74839" y2="68874"/>
                        <a14:foregroundMark x1="74194" y1="54305" x2="72903" y2="68212"/>
                        <a14:foregroundMark x1="72903" y1="54967" x2="72903" y2="64238"/>
                        <a14:foregroundMark x1="73548" y1="54967" x2="74194" y2="56291"/>
                        <a14:foregroundMark x1="74194" y1="52318" x2="75484" y2="60265"/>
                        <a14:foregroundMark x1="66452" y1="66887" x2="60000" y2="72848"/>
                        <a14:foregroundMark x1="69032" y1="53642" x2="75484" y2="54305"/>
                        <a14:foregroundMark x1="72258" y1="51656" x2="65806" y2="55629"/>
                        <a14:foregroundMark x1="74194" y1="68874" x2="80000" y2="70199"/>
                        <a14:foregroundMark x1="78710" y1="63576" x2="80645" y2="74834"/>
                        <a14:backgroundMark x1="16774" y1="79470" x2="17419" y2="80795"/>
                        <a14:backgroundMark x1="16774" y1="71523" x2="14839" y2="76159"/>
                        <a14:backgroundMark x1="30968" y1="69536" x2="32903" y2="69536"/>
                        <a14:backgroundMark x1="29032" y1="85430" x2="23871" y2="84768"/>
                        <a14:backgroundMark x1="28387" y1="83444" x2="25806" y2="84106"/>
                        <a14:backgroundMark x1="32258" y1="69536" x2="34194" y2="70199"/>
                        <a14:backgroundMark x1="31613" y1="78808" x2="29032" y2="83444"/>
                        <a14:backgroundMark x1="63226" y1="78808" x2="63871" y2="83444"/>
                        <a14:backgroundMark x1="64905" y1="77066" x2="67097" y2="83444"/>
                        <a14:backgroundMark x1="63226" y1="84768" x2="65806" y2="85430"/>
                        <a14:backgroundMark x1="13548" y1="76159" x2="12903" y2="79470"/>
                        <a14:backgroundMark x1="14194" y1="74834" x2="13548" y2="78808"/>
                        <a14:backgroundMark x1="12258" y1="81457" x2="10968" y2="83444"/>
                        <a14:backgroundMark x1="16129" y1="69536" x2="17419" y2="70199"/>
                        <a14:backgroundMark x1="50323" y1="21192" x2="50323" y2="21192"/>
                        <a14:backgroundMark x1="62581" y1="21192" x2="62581" y2="21192"/>
                        <a14:backgroundMark x1="74194" y1="75497" x2="74194" y2="75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024" y="1823803"/>
            <a:ext cx="406596" cy="394275"/>
          </a:xfrm>
          <a:prstGeom prst="rect">
            <a:avLst/>
          </a:prstGeom>
        </p:spPr>
      </p:pic>
      <p:pic>
        <p:nvPicPr>
          <p:cNvPr id="308" name="Grafik 307">
            <a:extLst>
              <a:ext uri="{FF2B5EF4-FFF2-40B4-BE49-F238E27FC236}">
                <a16:creationId xmlns:a16="http://schemas.microsoft.com/office/drawing/2014/main" id="{905977CE-C755-8B4D-B78D-609E5C303251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5960" b="89404" l="7742" r="91613">
                        <a14:foregroundMark x1="8790" y1="84902" x2="7742" y2="86755"/>
                        <a14:foregroundMark x1="11970" y1="79281" x2="11126" y2="80774"/>
                        <a14:foregroundMark x1="16546" y1="71191" x2="16437" y2="71383"/>
                        <a14:foregroundMark x1="29746" y1="77813" x2="31191" y2="74049"/>
                        <a14:foregroundMark x1="76583" y1="70714" x2="75049" y2="72730"/>
                        <a14:foregroundMark x1="92258" y1="68874" x2="92258" y2="69536"/>
                        <a14:foregroundMark x1="92258" y1="67550" x2="92258" y2="68874"/>
                        <a14:foregroundMark x1="40645" y1="18543" x2="40645" y2="18543"/>
                        <a14:foregroundMark x1="50968" y1="17881" x2="50968" y2="17881"/>
                        <a14:foregroundMark x1="61290" y1="17219" x2="61290" y2="17219"/>
                        <a14:foregroundMark x1="72903" y1="71523" x2="75484" y2="72185"/>
                        <a14:foregroundMark x1="65161" y1="19205" x2="65161" y2="19205"/>
                        <a14:foregroundMark x1="65161" y1="17881" x2="65161" y2="17881"/>
                        <a14:foregroundMark x1="52903" y1="18543" x2="52903" y2="18543"/>
                        <a14:foregroundMark x1="35484" y1="5960" x2="35484" y2="5960"/>
                        <a14:foregroundMark x1="50323" y1="17881" x2="50323" y2="17881"/>
                        <a14:foregroundMark x1="50323" y1="18543" x2="50323" y2="18543"/>
                        <a14:foregroundMark x1="61290" y1="68212" x2="63558" y2="67746"/>
                        <a14:foregroundMark x1="75376" y1="68212" x2="75484" y2="68874"/>
                        <a14:foregroundMark x1="75359" y1="68107" x2="75376" y2="68212"/>
                        <a14:foregroundMark x1="73548" y1="55629" x2="74194" y2="54305"/>
                        <a14:foregroundMark x1="74194" y1="60927" x2="74194" y2="60927"/>
                        <a14:foregroundMark x1="74194" y1="58278" x2="74194" y2="58278"/>
                        <a14:foregroundMark x1="74194" y1="54967" x2="74194" y2="54967"/>
                        <a14:foregroundMark x1="74839" y1="63576" x2="74839" y2="64238"/>
                        <a14:foregroundMark x1="73548" y1="63576" x2="73548" y2="63576"/>
                        <a14:foregroundMark x1="74194" y1="65563" x2="74194" y2="65563"/>
                        <a14:foregroundMark x1="74194" y1="68212" x2="74194" y2="68212"/>
                        <a14:foregroundMark x1="74194" y1="66225" x2="74194" y2="66225"/>
                        <a14:foregroundMark x1="74194" y1="64901" x2="74194" y2="64901"/>
                        <a14:foregroundMark x1="74194" y1="62252" x2="74194" y2="65563"/>
                        <a14:foregroundMark x1="73548" y1="61589" x2="74194" y2="66887"/>
                        <a14:foregroundMark x1="74839" y1="58278" x2="74839" y2="68874"/>
                        <a14:foregroundMark x1="74194" y1="54305" x2="72903" y2="68212"/>
                        <a14:foregroundMark x1="72903" y1="54967" x2="72903" y2="64238"/>
                        <a14:foregroundMark x1="73548" y1="54967" x2="74194" y2="56291"/>
                        <a14:foregroundMark x1="74194" y1="52318" x2="75484" y2="60265"/>
                        <a14:foregroundMark x1="66452" y1="66887" x2="60000" y2="72848"/>
                        <a14:foregroundMark x1="69032" y1="53642" x2="75484" y2="54305"/>
                        <a14:foregroundMark x1="72258" y1="51656" x2="65806" y2="55629"/>
                        <a14:foregroundMark x1="74194" y1="68874" x2="80000" y2="70199"/>
                        <a14:foregroundMark x1="78710" y1="63576" x2="80645" y2="74834"/>
                        <a14:backgroundMark x1="16774" y1="79470" x2="17419" y2="80795"/>
                        <a14:backgroundMark x1="16774" y1="71523" x2="14839" y2="76159"/>
                        <a14:backgroundMark x1="30968" y1="69536" x2="32903" y2="69536"/>
                        <a14:backgroundMark x1="29032" y1="85430" x2="23871" y2="84768"/>
                        <a14:backgroundMark x1="28387" y1="83444" x2="25806" y2="84106"/>
                        <a14:backgroundMark x1="32258" y1="69536" x2="34194" y2="70199"/>
                        <a14:backgroundMark x1="31613" y1="78808" x2="29032" y2="83444"/>
                        <a14:backgroundMark x1="63226" y1="78808" x2="63871" y2="83444"/>
                        <a14:backgroundMark x1="64905" y1="77066" x2="67097" y2="83444"/>
                        <a14:backgroundMark x1="63226" y1="84768" x2="65806" y2="85430"/>
                        <a14:backgroundMark x1="13548" y1="76159" x2="12903" y2="79470"/>
                        <a14:backgroundMark x1="14194" y1="74834" x2="13548" y2="78808"/>
                        <a14:backgroundMark x1="12258" y1="81457" x2="10968" y2="83444"/>
                        <a14:backgroundMark x1="16129" y1="69536" x2="17419" y2="70199"/>
                        <a14:backgroundMark x1="50323" y1="21192" x2="50323" y2="21192"/>
                        <a14:backgroundMark x1="62581" y1="21192" x2="62581" y2="21192"/>
                        <a14:backgroundMark x1="74194" y1="75497" x2="74194" y2="75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359" y="1803435"/>
            <a:ext cx="406596" cy="394275"/>
          </a:xfrm>
          <a:prstGeom prst="rect">
            <a:avLst/>
          </a:prstGeom>
        </p:spPr>
      </p:pic>
      <p:pic>
        <p:nvPicPr>
          <p:cNvPr id="309" name="Grafik 308">
            <a:extLst>
              <a:ext uri="{FF2B5EF4-FFF2-40B4-BE49-F238E27FC236}">
                <a16:creationId xmlns:a16="http://schemas.microsoft.com/office/drawing/2014/main" id="{48DCFDB3-CE62-5B44-AAF7-2FD649CCA37D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5960" b="89404" l="7742" r="91613">
                        <a14:foregroundMark x1="8790" y1="84902" x2="7742" y2="86755"/>
                        <a14:foregroundMark x1="11970" y1="79281" x2="11126" y2="80774"/>
                        <a14:foregroundMark x1="16546" y1="71191" x2="16437" y2="71383"/>
                        <a14:foregroundMark x1="29746" y1="77813" x2="31191" y2="74049"/>
                        <a14:foregroundMark x1="76583" y1="70714" x2="75049" y2="72730"/>
                        <a14:foregroundMark x1="92258" y1="68874" x2="92258" y2="69536"/>
                        <a14:foregroundMark x1="92258" y1="67550" x2="92258" y2="68874"/>
                        <a14:foregroundMark x1="40645" y1="18543" x2="40645" y2="18543"/>
                        <a14:foregroundMark x1="50968" y1="17881" x2="50968" y2="17881"/>
                        <a14:foregroundMark x1="61290" y1="17219" x2="61290" y2="17219"/>
                        <a14:foregroundMark x1="72903" y1="71523" x2="75484" y2="72185"/>
                        <a14:foregroundMark x1="65161" y1="19205" x2="65161" y2="19205"/>
                        <a14:foregroundMark x1="65161" y1="17881" x2="65161" y2="17881"/>
                        <a14:foregroundMark x1="52903" y1="18543" x2="52903" y2="18543"/>
                        <a14:foregroundMark x1="35484" y1="5960" x2="35484" y2="5960"/>
                        <a14:foregroundMark x1="50323" y1="17881" x2="50323" y2="17881"/>
                        <a14:foregroundMark x1="50323" y1="18543" x2="50323" y2="18543"/>
                        <a14:foregroundMark x1="61290" y1="68212" x2="63558" y2="67746"/>
                        <a14:foregroundMark x1="75376" y1="68212" x2="75484" y2="68874"/>
                        <a14:foregroundMark x1="75359" y1="68107" x2="75376" y2="68212"/>
                        <a14:foregroundMark x1="73548" y1="55629" x2="74194" y2="54305"/>
                        <a14:foregroundMark x1="74194" y1="60927" x2="74194" y2="60927"/>
                        <a14:foregroundMark x1="74194" y1="58278" x2="74194" y2="58278"/>
                        <a14:foregroundMark x1="74194" y1="54967" x2="74194" y2="54967"/>
                        <a14:foregroundMark x1="74839" y1="63576" x2="74839" y2="64238"/>
                        <a14:foregroundMark x1="73548" y1="63576" x2="73548" y2="63576"/>
                        <a14:foregroundMark x1="74194" y1="65563" x2="74194" y2="65563"/>
                        <a14:foregroundMark x1="74194" y1="68212" x2="74194" y2="68212"/>
                        <a14:foregroundMark x1="74194" y1="66225" x2="74194" y2="66225"/>
                        <a14:foregroundMark x1="74194" y1="64901" x2="74194" y2="64901"/>
                        <a14:foregroundMark x1="74194" y1="62252" x2="74194" y2="65563"/>
                        <a14:foregroundMark x1="73548" y1="61589" x2="74194" y2="66887"/>
                        <a14:foregroundMark x1="74839" y1="58278" x2="74839" y2="68874"/>
                        <a14:foregroundMark x1="74194" y1="54305" x2="72903" y2="68212"/>
                        <a14:foregroundMark x1="72903" y1="54967" x2="72903" y2="64238"/>
                        <a14:foregroundMark x1="73548" y1="54967" x2="74194" y2="56291"/>
                        <a14:foregroundMark x1="74194" y1="52318" x2="75484" y2="60265"/>
                        <a14:foregroundMark x1="66452" y1="66887" x2="60000" y2="72848"/>
                        <a14:foregroundMark x1="69032" y1="53642" x2="75484" y2="54305"/>
                        <a14:foregroundMark x1="72258" y1="51656" x2="65806" y2="55629"/>
                        <a14:foregroundMark x1="74194" y1="68874" x2="80000" y2="70199"/>
                        <a14:foregroundMark x1="78710" y1="63576" x2="80645" y2="74834"/>
                        <a14:backgroundMark x1="16774" y1="79470" x2="17419" y2="80795"/>
                        <a14:backgroundMark x1="16774" y1="71523" x2="14839" y2="76159"/>
                        <a14:backgroundMark x1="30968" y1="69536" x2="32903" y2="69536"/>
                        <a14:backgroundMark x1="29032" y1="85430" x2="23871" y2="84768"/>
                        <a14:backgroundMark x1="28387" y1="83444" x2="25806" y2="84106"/>
                        <a14:backgroundMark x1="32258" y1="69536" x2="34194" y2="70199"/>
                        <a14:backgroundMark x1="31613" y1="78808" x2="29032" y2="83444"/>
                        <a14:backgroundMark x1="63226" y1="78808" x2="63871" y2="83444"/>
                        <a14:backgroundMark x1="64905" y1="77066" x2="67097" y2="83444"/>
                        <a14:backgroundMark x1="63226" y1="84768" x2="65806" y2="85430"/>
                        <a14:backgroundMark x1="13548" y1="76159" x2="12903" y2="79470"/>
                        <a14:backgroundMark x1="14194" y1="74834" x2="13548" y2="78808"/>
                        <a14:backgroundMark x1="12258" y1="81457" x2="10968" y2="83444"/>
                        <a14:backgroundMark x1="16129" y1="69536" x2="17419" y2="70199"/>
                        <a14:backgroundMark x1="50323" y1="21192" x2="50323" y2="21192"/>
                        <a14:backgroundMark x1="62581" y1="21192" x2="62581" y2="21192"/>
                        <a14:backgroundMark x1="74194" y1="75497" x2="74194" y2="75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8934" y="2456026"/>
            <a:ext cx="406596" cy="394275"/>
          </a:xfrm>
          <a:prstGeom prst="rect">
            <a:avLst/>
          </a:prstGeom>
        </p:spPr>
      </p:pic>
      <p:pic>
        <p:nvPicPr>
          <p:cNvPr id="310" name="Grafik 309">
            <a:extLst>
              <a:ext uri="{FF2B5EF4-FFF2-40B4-BE49-F238E27FC236}">
                <a16:creationId xmlns:a16="http://schemas.microsoft.com/office/drawing/2014/main" id="{F70BACB2-502D-6A4A-8234-B18613EC0919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29213" y1="27152" x2="29213" y2="27152"/>
                        <a14:foregroundMark x1="32584" y1="72185" x2="32584" y2="72185"/>
                        <a14:foregroundMark x1="39888" y1="62914" x2="39888" y2="62914"/>
                        <a14:foregroundMark x1="39888" y1="36424" x2="39888" y2="36424"/>
                        <a14:foregroundMark x1="58427" y1="88742" x2="58427" y2="88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803" y="2759913"/>
            <a:ext cx="517274" cy="435600"/>
          </a:xfrm>
          <a:prstGeom prst="rect">
            <a:avLst/>
          </a:prstGeom>
        </p:spPr>
      </p:pic>
      <p:grpSp>
        <p:nvGrpSpPr>
          <p:cNvPr id="311" name="Gruppieren 310">
            <a:extLst>
              <a:ext uri="{FF2B5EF4-FFF2-40B4-BE49-F238E27FC236}">
                <a16:creationId xmlns:a16="http://schemas.microsoft.com/office/drawing/2014/main" id="{EC121539-D825-6446-A359-A18BA0125A37}"/>
              </a:ext>
            </a:extLst>
          </p:cNvPr>
          <p:cNvGrpSpPr/>
          <p:nvPr/>
        </p:nvGrpSpPr>
        <p:grpSpPr>
          <a:xfrm>
            <a:off x="1569753" y="5677824"/>
            <a:ext cx="994718" cy="435600"/>
            <a:chOff x="2098241" y="5616625"/>
            <a:chExt cx="994718" cy="435600"/>
          </a:xfrm>
        </p:grpSpPr>
        <p:pic>
          <p:nvPicPr>
            <p:cNvPr id="312" name="Grafik 311" descr="Browserfenster Silhouette">
              <a:extLst>
                <a:ext uri="{FF2B5EF4-FFF2-40B4-BE49-F238E27FC236}">
                  <a16:creationId xmlns:a16="http://schemas.microsoft.com/office/drawing/2014/main" id="{6162D9C5-E502-D94A-8AB1-1D10CF013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2098241" y="5616625"/>
              <a:ext cx="435600" cy="435600"/>
            </a:xfrm>
            <a:prstGeom prst="rect">
              <a:avLst/>
            </a:prstGeom>
          </p:spPr>
        </p:pic>
        <p:sp>
          <p:nvSpPr>
            <p:cNvPr id="313" name="TextBox 54">
              <a:extLst>
                <a:ext uri="{FF2B5EF4-FFF2-40B4-BE49-F238E27FC236}">
                  <a16:creationId xmlns:a16="http://schemas.microsoft.com/office/drawing/2014/main" id="{D1DE4CFB-FE27-6F46-ABB0-8945CF37B7D4}"/>
                </a:ext>
              </a:extLst>
            </p:cNvPr>
            <p:cNvSpPr txBox="1"/>
            <p:nvPr/>
          </p:nvSpPr>
          <p:spPr>
            <a:xfrm>
              <a:off x="2497872" y="5665148"/>
              <a:ext cx="59508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service catalogue</a:t>
              </a:r>
            </a:p>
          </p:txBody>
        </p:sp>
      </p:grpSp>
      <p:grpSp>
        <p:nvGrpSpPr>
          <p:cNvPr id="314" name="Gruppieren 313">
            <a:extLst>
              <a:ext uri="{FF2B5EF4-FFF2-40B4-BE49-F238E27FC236}">
                <a16:creationId xmlns:a16="http://schemas.microsoft.com/office/drawing/2014/main" id="{41C8552E-9CAA-3E4D-B206-0EF823D9B3DE}"/>
              </a:ext>
            </a:extLst>
          </p:cNvPr>
          <p:cNvGrpSpPr/>
          <p:nvPr/>
        </p:nvGrpSpPr>
        <p:grpSpPr>
          <a:xfrm>
            <a:off x="2591265" y="5693885"/>
            <a:ext cx="887276" cy="403479"/>
            <a:chOff x="3298529" y="5632686"/>
            <a:chExt cx="887276" cy="403479"/>
          </a:xfrm>
        </p:grpSpPr>
        <p:pic>
          <p:nvPicPr>
            <p:cNvPr id="315" name="Grafik 314" descr="Benutzer Silhouette">
              <a:extLst>
                <a:ext uri="{FF2B5EF4-FFF2-40B4-BE49-F238E27FC236}">
                  <a16:creationId xmlns:a16="http://schemas.microsoft.com/office/drawing/2014/main" id="{5BAC7336-6A4E-5E4C-A29C-0FF1B2A36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1787" r="13853"/>
            <a:stretch/>
          </p:blipFill>
          <p:spPr>
            <a:xfrm>
              <a:off x="3298529" y="5632686"/>
              <a:ext cx="300029" cy="403479"/>
            </a:xfrm>
            <a:prstGeom prst="rect">
              <a:avLst/>
            </a:prstGeom>
          </p:spPr>
        </p:pic>
        <p:sp>
          <p:nvSpPr>
            <p:cNvPr id="316" name="TextBox 54">
              <a:extLst>
                <a:ext uri="{FF2B5EF4-FFF2-40B4-BE49-F238E27FC236}">
                  <a16:creationId xmlns:a16="http://schemas.microsoft.com/office/drawing/2014/main" id="{0F991052-9554-9F49-A3A1-1A2F6AD3A547}"/>
                </a:ext>
              </a:extLst>
            </p:cNvPr>
            <p:cNvSpPr txBox="1"/>
            <p:nvPr/>
          </p:nvSpPr>
          <p:spPr>
            <a:xfrm>
              <a:off x="3601331" y="5760507"/>
              <a:ext cx="584474" cy="1384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federator</a:t>
              </a:r>
            </a:p>
          </p:txBody>
        </p:sp>
      </p:grpSp>
      <p:grpSp>
        <p:nvGrpSpPr>
          <p:cNvPr id="317" name="Gruppieren 316">
            <a:extLst>
              <a:ext uri="{FF2B5EF4-FFF2-40B4-BE49-F238E27FC236}">
                <a16:creationId xmlns:a16="http://schemas.microsoft.com/office/drawing/2014/main" id="{DADB6D9F-ECE6-FD4B-B03B-08FE7138ED5D}"/>
              </a:ext>
            </a:extLst>
          </p:cNvPr>
          <p:cNvGrpSpPr/>
          <p:nvPr/>
        </p:nvGrpSpPr>
        <p:grpSpPr>
          <a:xfrm>
            <a:off x="3505335" y="5693885"/>
            <a:ext cx="806429" cy="403479"/>
            <a:chOff x="4484806" y="5632686"/>
            <a:chExt cx="806429" cy="403479"/>
          </a:xfrm>
        </p:grpSpPr>
        <p:pic>
          <p:nvPicPr>
            <p:cNvPr id="318" name="Grafik 317" descr="Benutzer mit einfarbiger Füllung">
              <a:extLst>
                <a:ext uri="{FF2B5EF4-FFF2-40B4-BE49-F238E27FC236}">
                  <a16:creationId xmlns:a16="http://schemas.microsoft.com/office/drawing/2014/main" id="{68FE8FBB-5EA0-654F-83A5-7CA1724B65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11016" r="14623"/>
            <a:stretch/>
          </p:blipFill>
          <p:spPr>
            <a:xfrm>
              <a:off x="4484806" y="5632686"/>
              <a:ext cx="300029" cy="403479"/>
            </a:xfrm>
            <a:prstGeom prst="rect">
              <a:avLst/>
            </a:prstGeom>
          </p:spPr>
        </p:pic>
        <p:sp>
          <p:nvSpPr>
            <p:cNvPr id="319" name="TextBox 54">
              <a:extLst>
                <a:ext uri="{FF2B5EF4-FFF2-40B4-BE49-F238E27FC236}">
                  <a16:creationId xmlns:a16="http://schemas.microsoft.com/office/drawing/2014/main" id="{2B1147BB-E44B-EC41-92DB-B5F630BF1CFA}"/>
                </a:ext>
              </a:extLst>
            </p:cNvPr>
            <p:cNvSpPr txBox="1"/>
            <p:nvPr/>
          </p:nvSpPr>
          <p:spPr>
            <a:xfrm>
              <a:off x="4784837" y="5665148"/>
              <a:ext cx="506398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service provider</a:t>
              </a:r>
            </a:p>
          </p:txBody>
        </p:sp>
      </p:grpSp>
      <p:grpSp>
        <p:nvGrpSpPr>
          <p:cNvPr id="320" name="Gruppieren 319">
            <a:extLst>
              <a:ext uri="{FF2B5EF4-FFF2-40B4-BE49-F238E27FC236}">
                <a16:creationId xmlns:a16="http://schemas.microsoft.com/office/drawing/2014/main" id="{755F5233-5707-1A40-9A43-7FA8B535E749}"/>
              </a:ext>
            </a:extLst>
          </p:cNvPr>
          <p:cNvGrpSpPr/>
          <p:nvPr/>
        </p:nvGrpSpPr>
        <p:grpSpPr>
          <a:xfrm>
            <a:off x="4338558" y="5693885"/>
            <a:ext cx="896923" cy="403479"/>
            <a:chOff x="5748917" y="5632686"/>
            <a:chExt cx="896923" cy="403479"/>
          </a:xfrm>
        </p:grpSpPr>
        <p:pic>
          <p:nvPicPr>
            <p:cNvPr id="321" name="Grafik 320" descr="Benutzer mit einfarbiger Füllung">
              <a:extLst>
                <a:ext uri="{FF2B5EF4-FFF2-40B4-BE49-F238E27FC236}">
                  <a16:creationId xmlns:a16="http://schemas.microsoft.com/office/drawing/2014/main" id="{C6EDD31F-352C-534E-AC0A-27B422B82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2635" r="13005"/>
            <a:stretch/>
          </p:blipFill>
          <p:spPr>
            <a:xfrm>
              <a:off x="5748917" y="5632686"/>
              <a:ext cx="300029" cy="403479"/>
            </a:xfrm>
            <a:prstGeom prst="rect">
              <a:avLst/>
            </a:prstGeom>
          </p:spPr>
        </p:pic>
        <p:sp>
          <p:nvSpPr>
            <p:cNvPr id="322" name="TextBox 54">
              <a:extLst>
                <a:ext uri="{FF2B5EF4-FFF2-40B4-BE49-F238E27FC236}">
                  <a16:creationId xmlns:a16="http://schemas.microsoft.com/office/drawing/2014/main" id="{23345023-82FA-1C49-A1B9-699AE5851B71}"/>
                </a:ext>
              </a:extLst>
            </p:cNvPr>
            <p:cNvSpPr txBox="1"/>
            <p:nvPr/>
          </p:nvSpPr>
          <p:spPr>
            <a:xfrm>
              <a:off x="6044555" y="5749787"/>
              <a:ext cx="601285" cy="1384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consumer</a:t>
              </a:r>
            </a:p>
          </p:txBody>
        </p:sp>
      </p:grpSp>
      <p:grpSp>
        <p:nvGrpSpPr>
          <p:cNvPr id="323" name="Gruppieren 322">
            <a:extLst>
              <a:ext uri="{FF2B5EF4-FFF2-40B4-BE49-F238E27FC236}">
                <a16:creationId xmlns:a16="http://schemas.microsoft.com/office/drawing/2014/main" id="{758F4801-7FC8-9245-B4CC-D2C09CAD2DF1}"/>
              </a:ext>
            </a:extLst>
          </p:cNvPr>
          <p:cNvGrpSpPr/>
          <p:nvPr/>
        </p:nvGrpSpPr>
        <p:grpSpPr>
          <a:xfrm>
            <a:off x="6239061" y="5694024"/>
            <a:ext cx="686717" cy="403200"/>
            <a:chOff x="6876462" y="5632825"/>
            <a:chExt cx="686717" cy="403200"/>
          </a:xfrm>
        </p:grpSpPr>
        <p:pic>
          <p:nvPicPr>
            <p:cNvPr id="324" name="Grafik 323" descr="Datenbank Silhouette">
              <a:extLst>
                <a:ext uri="{FF2B5EF4-FFF2-40B4-BE49-F238E27FC236}">
                  <a16:creationId xmlns:a16="http://schemas.microsoft.com/office/drawing/2014/main" id="{A9254549-6DDE-0843-9EA1-C5BECD131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876462" y="5632825"/>
              <a:ext cx="403200" cy="403200"/>
            </a:xfrm>
            <a:prstGeom prst="rect">
              <a:avLst/>
            </a:prstGeom>
          </p:spPr>
        </p:pic>
        <p:sp>
          <p:nvSpPr>
            <p:cNvPr id="325" name="TextBox 54">
              <a:extLst>
                <a:ext uri="{FF2B5EF4-FFF2-40B4-BE49-F238E27FC236}">
                  <a16:creationId xmlns:a16="http://schemas.microsoft.com/office/drawing/2014/main" id="{592E7170-DF51-BA46-AEA2-A302ECD963B3}"/>
                </a:ext>
              </a:extLst>
            </p:cNvPr>
            <p:cNvSpPr txBox="1"/>
            <p:nvPr/>
          </p:nvSpPr>
          <p:spPr>
            <a:xfrm>
              <a:off x="7225502" y="5749787"/>
              <a:ext cx="337677" cy="1384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data</a:t>
              </a:r>
            </a:p>
          </p:txBody>
        </p:sp>
      </p:grpSp>
      <p:grpSp>
        <p:nvGrpSpPr>
          <p:cNvPr id="326" name="Gruppieren 325">
            <a:extLst>
              <a:ext uri="{FF2B5EF4-FFF2-40B4-BE49-F238E27FC236}">
                <a16:creationId xmlns:a16="http://schemas.microsoft.com/office/drawing/2014/main" id="{F1C8679B-31FF-744B-BF25-12429BDE4A92}"/>
              </a:ext>
            </a:extLst>
          </p:cNvPr>
          <p:cNvGrpSpPr/>
          <p:nvPr/>
        </p:nvGrpSpPr>
        <p:grpSpPr>
          <a:xfrm>
            <a:off x="9044178" y="5698487"/>
            <a:ext cx="985932" cy="394275"/>
            <a:chOff x="7807619" y="5637288"/>
            <a:chExt cx="985932" cy="394275"/>
          </a:xfrm>
        </p:grpSpPr>
        <p:pic>
          <p:nvPicPr>
            <p:cNvPr id="327" name="Grafik 326">
              <a:extLst>
                <a:ext uri="{FF2B5EF4-FFF2-40B4-BE49-F238E27FC236}">
                  <a16:creationId xmlns:a16="http://schemas.microsoft.com/office/drawing/2014/main" id="{BF96CA92-B0CA-4E4D-8F71-C0A52B126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5960" b="89404" l="7742" r="91613">
                          <a14:foregroundMark x1="8790" y1="84902" x2="7742" y2="86755"/>
                          <a14:foregroundMark x1="11970" y1="79281" x2="11126" y2="80774"/>
                          <a14:foregroundMark x1="16546" y1="71191" x2="16437" y2="71383"/>
                          <a14:foregroundMark x1="29746" y1="77813" x2="31191" y2="74049"/>
                          <a14:foregroundMark x1="76583" y1="70714" x2="75049" y2="72730"/>
                          <a14:foregroundMark x1="92258" y1="68874" x2="92258" y2="69536"/>
                          <a14:foregroundMark x1="92258" y1="67550" x2="92258" y2="68874"/>
                          <a14:foregroundMark x1="40645" y1="18543" x2="40645" y2="18543"/>
                          <a14:foregroundMark x1="50968" y1="17881" x2="50968" y2="17881"/>
                          <a14:foregroundMark x1="61290" y1="17219" x2="61290" y2="17219"/>
                          <a14:foregroundMark x1="72903" y1="71523" x2="75484" y2="72185"/>
                          <a14:foregroundMark x1="65161" y1="19205" x2="65161" y2="19205"/>
                          <a14:foregroundMark x1="65161" y1="17881" x2="65161" y2="17881"/>
                          <a14:foregroundMark x1="52903" y1="18543" x2="52903" y2="18543"/>
                          <a14:foregroundMark x1="35484" y1="5960" x2="35484" y2="5960"/>
                          <a14:foregroundMark x1="50323" y1="17881" x2="50323" y2="17881"/>
                          <a14:foregroundMark x1="50323" y1="18543" x2="50323" y2="18543"/>
                          <a14:foregroundMark x1="61290" y1="68212" x2="63558" y2="67746"/>
                          <a14:foregroundMark x1="75376" y1="68212" x2="75484" y2="68874"/>
                          <a14:foregroundMark x1="75359" y1="68107" x2="75376" y2="68212"/>
                          <a14:foregroundMark x1="73548" y1="55629" x2="74194" y2="54305"/>
                          <a14:foregroundMark x1="74194" y1="60927" x2="74194" y2="60927"/>
                          <a14:foregroundMark x1="74194" y1="58278" x2="74194" y2="58278"/>
                          <a14:foregroundMark x1="74194" y1="54967" x2="74194" y2="54967"/>
                          <a14:foregroundMark x1="74839" y1="63576" x2="74839" y2="64238"/>
                          <a14:foregroundMark x1="73548" y1="63576" x2="73548" y2="63576"/>
                          <a14:foregroundMark x1="74194" y1="65563" x2="74194" y2="65563"/>
                          <a14:foregroundMark x1="74194" y1="68212" x2="74194" y2="68212"/>
                          <a14:foregroundMark x1="74194" y1="66225" x2="74194" y2="66225"/>
                          <a14:foregroundMark x1="74194" y1="64901" x2="74194" y2="64901"/>
                          <a14:foregroundMark x1="74194" y1="62252" x2="74194" y2="65563"/>
                          <a14:foregroundMark x1="73548" y1="61589" x2="74194" y2="66887"/>
                          <a14:foregroundMark x1="74839" y1="58278" x2="74839" y2="68874"/>
                          <a14:foregroundMark x1="74194" y1="54305" x2="72903" y2="68212"/>
                          <a14:foregroundMark x1="72903" y1="54967" x2="72903" y2="64238"/>
                          <a14:foregroundMark x1="73548" y1="54967" x2="74194" y2="56291"/>
                          <a14:foregroundMark x1="74194" y1="52318" x2="75484" y2="60265"/>
                          <a14:foregroundMark x1="66452" y1="66887" x2="60000" y2="72848"/>
                          <a14:foregroundMark x1="69032" y1="53642" x2="75484" y2="54305"/>
                          <a14:foregroundMark x1="72258" y1="51656" x2="65806" y2="55629"/>
                          <a14:foregroundMark x1="74194" y1="68874" x2="80000" y2="70199"/>
                          <a14:foregroundMark x1="78710" y1="63576" x2="80645" y2="74834"/>
                          <a14:backgroundMark x1="16774" y1="79470" x2="17419" y2="80795"/>
                          <a14:backgroundMark x1="16774" y1="71523" x2="14839" y2="76159"/>
                          <a14:backgroundMark x1="30968" y1="69536" x2="32903" y2="69536"/>
                          <a14:backgroundMark x1="29032" y1="85430" x2="23871" y2="84768"/>
                          <a14:backgroundMark x1="28387" y1="83444" x2="25806" y2="84106"/>
                          <a14:backgroundMark x1="32258" y1="69536" x2="34194" y2="70199"/>
                          <a14:backgroundMark x1="31613" y1="78808" x2="29032" y2="83444"/>
                          <a14:backgroundMark x1="63226" y1="78808" x2="63871" y2="83444"/>
                          <a14:backgroundMark x1="64905" y1="77066" x2="67097" y2="83444"/>
                          <a14:backgroundMark x1="63226" y1="84768" x2="65806" y2="85430"/>
                          <a14:backgroundMark x1="13548" y1="76159" x2="12903" y2="79470"/>
                          <a14:backgroundMark x1="14194" y1="74834" x2="13548" y2="78808"/>
                          <a14:backgroundMark x1="12258" y1="81457" x2="10968" y2="83444"/>
                          <a14:backgroundMark x1="16129" y1="69536" x2="17419" y2="70199"/>
                          <a14:backgroundMark x1="50323" y1="21192" x2="50323" y2="21192"/>
                          <a14:backgroundMark x1="62581" y1="21192" x2="62581" y2="21192"/>
                          <a14:backgroundMark x1="74194" y1="75497" x2="74194" y2="754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07619" y="5637288"/>
              <a:ext cx="406596" cy="394275"/>
            </a:xfrm>
            <a:prstGeom prst="rect">
              <a:avLst/>
            </a:prstGeom>
          </p:spPr>
        </p:pic>
        <p:sp>
          <p:nvSpPr>
            <p:cNvPr id="328" name="TextBox 54">
              <a:extLst>
                <a:ext uri="{FF2B5EF4-FFF2-40B4-BE49-F238E27FC236}">
                  <a16:creationId xmlns:a16="http://schemas.microsoft.com/office/drawing/2014/main" id="{C40D7CDB-86F0-4D49-9E72-36B614F25D0B}"/>
                </a:ext>
              </a:extLst>
            </p:cNvPr>
            <p:cNvSpPr txBox="1"/>
            <p:nvPr/>
          </p:nvSpPr>
          <p:spPr>
            <a:xfrm>
              <a:off x="8187961" y="5749787"/>
              <a:ext cx="605590" cy="1384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algorithm</a:t>
              </a:r>
            </a:p>
          </p:txBody>
        </p:sp>
      </p:grpSp>
      <p:grpSp>
        <p:nvGrpSpPr>
          <p:cNvPr id="329" name="Gruppieren 328">
            <a:extLst>
              <a:ext uri="{FF2B5EF4-FFF2-40B4-BE49-F238E27FC236}">
                <a16:creationId xmlns:a16="http://schemas.microsoft.com/office/drawing/2014/main" id="{DA2344E2-2E6A-3844-A3D6-7B2B40283C7B}"/>
              </a:ext>
            </a:extLst>
          </p:cNvPr>
          <p:cNvGrpSpPr/>
          <p:nvPr/>
        </p:nvGrpSpPr>
        <p:grpSpPr>
          <a:xfrm>
            <a:off x="10056904" y="5677824"/>
            <a:ext cx="690623" cy="435600"/>
            <a:chOff x="9171517" y="5616625"/>
            <a:chExt cx="690623" cy="435600"/>
          </a:xfrm>
        </p:grpSpPr>
        <p:pic>
          <p:nvPicPr>
            <p:cNvPr id="333" name="Grafik 332">
              <a:extLst>
                <a:ext uri="{FF2B5EF4-FFF2-40B4-BE49-F238E27FC236}">
                  <a16:creationId xmlns:a16="http://schemas.microsoft.com/office/drawing/2014/main" id="{03354B61-F355-0E4C-B61B-702F23EAE5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 cstate="screen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9934" b="89404" l="0" r="100000">
                          <a14:foregroundMark x1="11570" y1="27152" x2="11570" y2="27152"/>
                          <a14:foregroundMark x1="16529" y1="72185" x2="16529" y2="72185"/>
                          <a14:foregroundMark x1="27273" y1="62914" x2="27273" y2="62914"/>
                          <a14:foregroundMark x1="27273" y1="36424" x2="27273" y2="36424"/>
                          <a14:foregroundMark x1="54545" y1="88742" x2="54545" y2="887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71517" y="5616625"/>
              <a:ext cx="352500" cy="435600"/>
            </a:xfrm>
            <a:prstGeom prst="rect">
              <a:avLst/>
            </a:prstGeom>
          </p:spPr>
        </p:pic>
        <p:sp>
          <p:nvSpPr>
            <p:cNvPr id="334" name="TextBox 54">
              <a:extLst>
                <a:ext uri="{FF2B5EF4-FFF2-40B4-BE49-F238E27FC236}">
                  <a16:creationId xmlns:a16="http://schemas.microsoft.com/office/drawing/2014/main" id="{D7EDCEC2-6850-D840-9CC2-8D2A946BC255}"/>
                </a:ext>
              </a:extLst>
            </p:cNvPr>
            <p:cNvSpPr txBox="1"/>
            <p:nvPr/>
          </p:nvSpPr>
          <p:spPr>
            <a:xfrm>
              <a:off x="9524017" y="5749787"/>
              <a:ext cx="338123" cy="1384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DLT</a:t>
              </a:r>
            </a:p>
          </p:txBody>
        </p:sp>
      </p:grpSp>
      <p:grpSp>
        <p:nvGrpSpPr>
          <p:cNvPr id="335" name="Gruppieren 334">
            <a:extLst>
              <a:ext uri="{FF2B5EF4-FFF2-40B4-BE49-F238E27FC236}">
                <a16:creationId xmlns:a16="http://schemas.microsoft.com/office/drawing/2014/main" id="{8E93DE27-20EC-D348-B200-C78D0657401D}"/>
              </a:ext>
            </a:extLst>
          </p:cNvPr>
          <p:cNvGrpSpPr/>
          <p:nvPr/>
        </p:nvGrpSpPr>
        <p:grpSpPr>
          <a:xfrm>
            <a:off x="10774316" y="5678249"/>
            <a:ext cx="1008989" cy="434750"/>
            <a:chOff x="10316070" y="5603230"/>
            <a:chExt cx="1008989" cy="434750"/>
          </a:xfrm>
        </p:grpSpPr>
        <p:pic>
          <p:nvPicPr>
            <p:cNvPr id="336" name="Grafik 335" descr="Mitarbeiterausweis Silhouette">
              <a:extLst>
                <a:ext uri="{FF2B5EF4-FFF2-40B4-BE49-F238E27FC236}">
                  <a16:creationId xmlns:a16="http://schemas.microsoft.com/office/drawing/2014/main" id="{AE1D1B1D-9C84-9543-A51C-6D373CDA3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0316070" y="5634780"/>
              <a:ext cx="403200" cy="403200"/>
            </a:xfrm>
            <a:prstGeom prst="rect">
              <a:avLst/>
            </a:prstGeom>
          </p:spPr>
        </p:pic>
        <p:sp>
          <p:nvSpPr>
            <p:cNvPr id="337" name="TextBox 54">
              <a:extLst>
                <a:ext uri="{FF2B5EF4-FFF2-40B4-BE49-F238E27FC236}">
                  <a16:creationId xmlns:a16="http://schemas.microsoft.com/office/drawing/2014/main" id="{89E1596B-CD77-E74B-95B3-56DEA0A62F50}"/>
                </a:ext>
              </a:extLst>
            </p:cNvPr>
            <p:cNvSpPr txBox="1"/>
            <p:nvPr/>
          </p:nvSpPr>
          <p:spPr>
            <a:xfrm>
              <a:off x="10693900" y="5603230"/>
              <a:ext cx="631159" cy="4154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verifiable credential wallet</a:t>
              </a:r>
            </a:p>
          </p:txBody>
        </p:sp>
      </p:grpSp>
      <p:sp>
        <p:nvSpPr>
          <p:cNvPr id="338" name="TextBox 54">
            <a:extLst>
              <a:ext uri="{FF2B5EF4-FFF2-40B4-BE49-F238E27FC236}">
                <a16:creationId xmlns:a16="http://schemas.microsoft.com/office/drawing/2014/main" id="{97DAD69F-3611-B049-9389-D2CF4A3900BF}"/>
              </a:ext>
            </a:extLst>
          </p:cNvPr>
          <p:cNvSpPr txBox="1"/>
          <p:nvPr/>
        </p:nvSpPr>
        <p:spPr>
          <a:xfrm>
            <a:off x="897416" y="5687875"/>
            <a:ext cx="645543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rgbClr val="000046"/>
                </a:solidFill>
                <a:latin typeface="Overpass Light" pitchFamily="2" charset="77"/>
                <a:cs typeface="Segoe UI" panose="020B0502040204020203" pitchFamily="34" charset="0"/>
              </a:rPr>
              <a:t>federation services toolbox</a:t>
            </a:r>
          </a:p>
        </p:txBody>
      </p:sp>
      <p:grpSp>
        <p:nvGrpSpPr>
          <p:cNvPr id="339" name="Gruppieren 338">
            <a:extLst>
              <a:ext uri="{FF2B5EF4-FFF2-40B4-BE49-F238E27FC236}">
                <a16:creationId xmlns:a16="http://schemas.microsoft.com/office/drawing/2014/main" id="{93FA5572-292F-BF46-9534-14BBB7384F25}"/>
              </a:ext>
            </a:extLst>
          </p:cNvPr>
          <p:cNvGrpSpPr>
            <a:grpSpLocks noChangeAspect="1"/>
          </p:cNvGrpSpPr>
          <p:nvPr/>
        </p:nvGrpSpPr>
        <p:grpSpPr>
          <a:xfrm>
            <a:off x="480071" y="5741464"/>
            <a:ext cx="417345" cy="308320"/>
            <a:chOff x="486630" y="5701723"/>
            <a:chExt cx="497346" cy="367422"/>
          </a:xfrm>
        </p:grpSpPr>
        <p:sp>
          <p:nvSpPr>
            <p:cNvPr id="340" name="Rechteck 339">
              <a:extLst>
                <a:ext uri="{FF2B5EF4-FFF2-40B4-BE49-F238E27FC236}">
                  <a16:creationId xmlns:a16="http://schemas.microsoft.com/office/drawing/2014/main" id="{1C4CCC8C-5367-224A-A20C-2B3F14D5D994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rgbClr val="000046"/>
                </a:solidFill>
                <a:latin typeface="Overpass Light" pitchFamily="2" charset="77"/>
                <a:cs typeface="Segoe UI" panose="020B0502040204020203" pitchFamily="34" charset="0"/>
              </a:endParaRPr>
            </a:p>
          </p:txBody>
        </p:sp>
        <p:pic>
          <p:nvPicPr>
            <p:cNvPr id="341" name="Grafik 340" descr="Hammer mit einfarbiger Füllung">
              <a:extLst>
                <a:ext uri="{FF2B5EF4-FFF2-40B4-BE49-F238E27FC236}">
                  <a16:creationId xmlns:a16="http://schemas.microsoft.com/office/drawing/2014/main" id="{AA71088F-8ADE-5B44-971A-532112353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342" name="Grafik 341" descr="Tools mit einfarbiger Füllung">
              <a:extLst>
                <a:ext uri="{FF2B5EF4-FFF2-40B4-BE49-F238E27FC236}">
                  <a16:creationId xmlns:a16="http://schemas.microsoft.com/office/drawing/2014/main" id="{0B17021C-059B-B342-B3FB-56690F509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 rot="20986698">
              <a:off x="486630" y="5701723"/>
              <a:ext cx="320392" cy="320391"/>
            </a:xfrm>
            <a:prstGeom prst="rect">
              <a:avLst/>
            </a:prstGeom>
          </p:spPr>
        </p:pic>
        <p:sp>
          <p:nvSpPr>
            <p:cNvPr id="343" name="Rechteck 342">
              <a:extLst>
                <a:ext uri="{FF2B5EF4-FFF2-40B4-BE49-F238E27FC236}">
                  <a16:creationId xmlns:a16="http://schemas.microsoft.com/office/drawing/2014/main" id="{A9349A99-1C95-5445-B657-C07CDDAF32BC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rgbClr val="000046"/>
                </a:solidFill>
                <a:latin typeface="Overpass Light" pitchFamily="2" charset="77"/>
                <a:cs typeface="Segoe UI" panose="020B0502040204020203" pitchFamily="34" charset="0"/>
              </a:endParaRPr>
            </a:p>
          </p:txBody>
        </p:sp>
        <p:sp>
          <p:nvSpPr>
            <p:cNvPr id="344" name="Rechteck 343">
              <a:extLst>
                <a:ext uri="{FF2B5EF4-FFF2-40B4-BE49-F238E27FC236}">
                  <a16:creationId xmlns:a16="http://schemas.microsoft.com/office/drawing/2014/main" id="{E3B14578-B906-A644-A945-A7EBA6D0A222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rgbClr val="000046"/>
                </a:solidFill>
                <a:latin typeface="Overpass Light" pitchFamily="2" charset="77"/>
                <a:cs typeface="Segoe UI" panose="020B0502040204020203" pitchFamily="34" charset="0"/>
              </a:endParaRPr>
            </a:p>
          </p:txBody>
        </p:sp>
      </p:grpSp>
      <p:grpSp>
        <p:nvGrpSpPr>
          <p:cNvPr id="345" name="Gruppieren 344">
            <a:extLst>
              <a:ext uri="{FF2B5EF4-FFF2-40B4-BE49-F238E27FC236}">
                <a16:creationId xmlns:a16="http://schemas.microsoft.com/office/drawing/2014/main" id="{396C9EFD-FA08-D74E-B36B-54EF9E0B5E19}"/>
              </a:ext>
            </a:extLst>
          </p:cNvPr>
          <p:cNvGrpSpPr/>
          <p:nvPr/>
        </p:nvGrpSpPr>
        <p:grpSpPr>
          <a:xfrm>
            <a:off x="7994939" y="5677824"/>
            <a:ext cx="1022445" cy="435600"/>
            <a:chOff x="7000578" y="6317629"/>
            <a:chExt cx="1022445" cy="435600"/>
          </a:xfrm>
        </p:grpSpPr>
        <p:sp>
          <p:nvSpPr>
            <p:cNvPr id="346" name="TextBox 54">
              <a:extLst>
                <a:ext uri="{FF2B5EF4-FFF2-40B4-BE49-F238E27FC236}">
                  <a16:creationId xmlns:a16="http://schemas.microsoft.com/office/drawing/2014/main" id="{4887D63C-BF56-2849-9BAE-F3156D43BBC1}"/>
                </a:ext>
              </a:extLst>
            </p:cNvPr>
            <p:cNvSpPr txBox="1"/>
            <p:nvPr/>
          </p:nvSpPr>
          <p:spPr>
            <a:xfrm>
              <a:off x="7434728" y="6366153"/>
              <a:ext cx="588295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compute cluster</a:t>
              </a:r>
            </a:p>
          </p:txBody>
        </p:sp>
        <p:pic>
          <p:nvPicPr>
            <p:cNvPr id="347" name="Grafik 346" descr="Server Silhouette">
              <a:extLst>
                <a:ext uri="{FF2B5EF4-FFF2-40B4-BE49-F238E27FC236}">
                  <a16:creationId xmlns:a16="http://schemas.microsoft.com/office/drawing/2014/main" id="{88DBC500-81A9-8244-A704-6CA4A35A0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7000578" y="6317629"/>
              <a:ext cx="435600" cy="435600"/>
            </a:xfrm>
            <a:prstGeom prst="rect">
              <a:avLst/>
            </a:prstGeom>
          </p:spPr>
        </p:pic>
      </p:grpSp>
      <p:pic>
        <p:nvPicPr>
          <p:cNvPr id="348" name="Grafik 347" descr="Benutzer mit einfarbiger Füllung">
            <a:extLst>
              <a:ext uri="{FF2B5EF4-FFF2-40B4-BE49-F238E27FC236}">
                <a16:creationId xmlns:a16="http://schemas.microsoft.com/office/drawing/2014/main" id="{CB2FC38D-2B2B-F641-B79F-3409DC0F22A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2727" y="1753393"/>
            <a:ext cx="403479" cy="403479"/>
          </a:xfrm>
          <a:prstGeom prst="rect">
            <a:avLst/>
          </a:prstGeom>
        </p:spPr>
      </p:pic>
      <p:pic>
        <p:nvPicPr>
          <p:cNvPr id="349" name="Grafik 348" descr="Browserfenster Silhouette">
            <a:extLst>
              <a:ext uri="{FF2B5EF4-FFF2-40B4-BE49-F238E27FC236}">
                <a16:creationId xmlns:a16="http://schemas.microsoft.com/office/drawing/2014/main" id="{2E0DAB09-A956-F24F-B738-83DD37D27161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2268932" y="1774619"/>
            <a:ext cx="388897" cy="388897"/>
          </a:xfrm>
          <a:prstGeom prst="rect">
            <a:avLst/>
          </a:prstGeom>
        </p:spPr>
      </p:pic>
      <p:pic>
        <p:nvPicPr>
          <p:cNvPr id="351" name="Grafik 350" descr="Benutzer mit einfarbiger Füllung">
            <a:extLst>
              <a:ext uri="{FF2B5EF4-FFF2-40B4-BE49-F238E27FC236}">
                <a16:creationId xmlns:a16="http://schemas.microsoft.com/office/drawing/2014/main" id="{67A5C9F9-93FA-064F-9119-1A04A38A6239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11016" r="14623"/>
          <a:stretch/>
        </p:blipFill>
        <p:spPr>
          <a:xfrm>
            <a:off x="2847266" y="1774420"/>
            <a:ext cx="300029" cy="403479"/>
          </a:xfrm>
          <a:prstGeom prst="rect">
            <a:avLst/>
          </a:prstGeom>
        </p:spPr>
      </p:pic>
      <p:pic>
        <p:nvPicPr>
          <p:cNvPr id="352" name="Grafik 351" descr="Benutzer Silhouette">
            <a:extLst>
              <a:ext uri="{FF2B5EF4-FFF2-40B4-BE49-F238E27FC236}">
                <a16:creationId xmlns:a16="http://schemas.microsoft.com/office/drawing/2014/main" id="{E3B656A2-EBD8-3C43-A722-8E75CEBCE6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787" r="13853"/>
          <a:stretch/>
        </p:blipFill>
        <p:spPr>
          <a:xfrm>
            <a:off x="1721299" y="3082123"/>
            <a:ext cx="300029" cy="403479"/>
          </a:xfrm>
          <a:prstGeom prst="rect">
            <a:avLst/>
          </a:prstGeom>
        </p:spPr>
      </p:pic>
      <p:grpSp>
        <p:nvGrpSpPr>
          <p:cNvPr id="353" name="Gruppieren 352">
            <a:extLst>
              <a:ext uri="{FF2B5EF4-FFF2-40B4-BE49-F238E27FC236}">
                <a16:creationId xmlns:a16="http://schemas.microsoft.com/office/drawing/2014/main" id="{19D91308-5069-D54B-8734-7EF860B9DA40}"/>
              </a:ext>
            </a:extLst>
          </p:cNvPr>
          <p:cNvGrpSpPr/>
          <p:nvPr/>
        </p:nvGrpSpPr>
        <p:grpSpPr>
          <a:xfrm>
            <a:off x="5661963" y="3584490"/>
            <a:ext cx="497346" cy="367422"/>
            <a:chOff x="486630" y="5701723"/>
            <a:chExt cx="497346" cy="367422"/>
          </a:xfrm>
        </p:grpSpPr>
        <p:sp>
          <p:nvSpPr>
            <p:cNvPr id="355" name="Rechteck 354">
              <a:extLst>
                <a:ext uri="{FF2B5EF4-FFF2-40B4-BE49-F238E27FC236}">
                  <a16:creationId xmlns:a16="http://schemas.microsoft.com/office/drawing/2014/main" id="{9C345DBC-95E8-BD4F-880F-CF70A3291535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pic>
          <p:nvPicPr>
            <p:cNvPr id="356" name="Grafik 355" descr="Hammer mit einfarbiger Füllung">
              <a:extLst>
                <a:ext uri="{FF2B5EF4-FFF2-40B4-BE49-F238E27FC236}">
                  <a16:creationId xmlns:a16="http://schemas.microsoft.com/office/drawing/2014/main" id="{93DB9B65-4C12-9A42-89AA-E136A9777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357" name="Grafik 356" descr="Tools mit einfarbiger Füllung">
              <a:extLst>
                <a:ext uri="{FF2B5EF4-FFF2-40B4-BE49-F238E27FC236}">
                  <a16:creationId xmlns:a16="http://schemas.microsoft.com/office/drawing/2014/main" id="{28ADBB7A-F2BA-1541-957A-1ECFA571F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/>
            <a:stretch/>
          </p:blipFill>
          <p:spPr>
            <a:xfrm rot="20986698">
              <a:off x="486630" y="5701723"/>
              <a:ext cx="320391" cy="320391"/>
            </a:xfrm>
            <a:prstGeom prst="rect">
              <a:avLst/>
            </a:prstGeom>
          </p:spPr>
        </p:pic>
        <p:sp>
          <p:nvSpPr>
            <p:cNvPr id="359" name="Rechteck 358">
              <a:extLst>
                <a:ext uri="{FF2B5EF4-FFF2-40B4-BE49-F238E27FC236}">
                  <a16:creationId xmlns:a16="http://schemas.microsoft.com/office/drawing/2014/main" id="{34D17A13-D34B-FE4D-BF4D-452414D261EE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rgbClr val="EEF2FE"/>
            </a:solidFill>
            <a:ln w="12700">
              <a:solidFill>
                <a:srgbClr val="0000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sp>
          <p:nvSpPr>
            <p:cNvPr id="360" name="Rechteck 359">
              <a:extLst>
                <a:ext uri="{FF2B5EF4-FFF2-40B4-BE49-F238E27FC236}">
                  <a16:creationId xmlns:a16="http://schemas.microsoft.com/office/drawing/2014/main" id="{48A5A88B-E184-AC42-8A53-A7EF44F72D0A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</p:grpSp>
      <p:pic>
        <p:nvPicPr>
          <p:cNvPr id="361" name="Grafik 360" descr="Server Silhouette">
            <a:extLst>
              <a:ext uri="{FF2B5EF4-FFF2-40B4-BE49-F238E27FC236}">
                <a16:creationId xmlns:a16="http://schemas.microsoft.com/office/drawing/2014/main" id="{3AB3A7FB-09CB-0843-8833-0DD466A7E39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2867" y="2140252"/>
            <a:ext cx="435600" cy="435600"/>
          </a:xfrm>
          <a:prstGeom prst="rect">
            <a:avLst/>
          </a:prstGeom>
        </p:spPr>
      </p:pic>
      <p:pic>
        <p:nvPicPr>
          <p:cNvPr id="362" name="Grafik 361" descr="Ordnersuche mit einfarbiger Füllung">
            <a:extLst>
              <a:ext uri="{FF2B5EF4-FFF2-40B4-BE49-F238E27FC236}">
                <a16:creationId xmlns:a16="http://schemas.microsoft.com/office/drawing/2014/main" id="{EF7561B0-1F55-884C-83BD-9530D4C96828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997453" y="2557515"/>
            <a:ext cx="347590" cy="351965"/>
          </a:xfrm>
          <a:prstGeom prst="rect">
            <a:avLst/>
          </a:prstGeom>
        </p:spPr>
      </p:pic>
      <p:pic>
        <p:nvPicPr>
          <p:cNvPr id="363" name="Grafik 362" descr="Ordnersuche mit einfarbiger Füllung">
            <a:extLst>
              <a:ext uri="{FF2B5EF4-FFF2-40B4-BE49-F238E27FC236}">
                <a16:creationId xmlns:a16="http://schemas.microsoft.com/office/drawing/2014/main" id="{1AA70251-AD61-D041-B93D-896DCCC3C1F5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399215" y="2568284"/>
            <a:ext cx="347590" cy="351965"/>
          </a:xfrm>
          <a:prstGeom prst="rect">
            <a:avLst/>
          </a:prstGeom>
        </p:spPr>
      </p:pic>
      <p:pic>
        <p:nvPicPr>
          <p:cNvPr id="364" name="Grafik 363">
            <a:extLst>
              <a:ext uri="{FF2B5EF4-FFF2-40B4-BE49-F238E27FC236}">
                <a16:creationId xmlns:a16="http://schemas.microsoft.com/office/drawing/2014/main" id="{3ACC4CEC-8B37-ED49-B905-30399A4D9AEE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5960" b="89404" l="7742" r="91613">
                        <a14:foregroundMark x1="8790" y1="84902" x2="7742" y2="86755"/>
                        <a14:foregroundMark x1="11970" y1="79281" x2="11126" y2="80774"/>
                        <a14:foregroundMark x1="16546" y1="71191" x2="16437" y2="71383"/>
                        <a14:foregroundMark x1="29746" y1="77813" x2="31191" y2="74049"/>
                        <a14:foregroundMark x1="76583" y1="70714" x2="75049" y2="72730"/>
                        <a14:foregroundMark x1="92258" y1="68874" x2="92258" y2="69536"/>
                        <a14:foregroundMark x1="92258" y1="67550" x2="92258" y2="68874"/>
                        <a14:foregroundMark x1="40645" y1="18543" x2="40645" y2="18543"/>
                        <a14:foregroundMark x1="50968" y1="17881" x2="50968" y2="17881"/>
                        <a14:foregroundMark x1="61290" y1="17219" x2="61290" y2="17219"/>
                        <a14:foregroundMark x1="72903" y1="71523" x2="75484" y2="72185"/>
                        <a14:foregroundMark x1="65161" y1="19205" x2="65161" y2="19205"/>
                        <a14:foregroundMark x1="65161" y1="17881" x2="65161" y2="17881"/>
                        <a14:foregroundMark x1="52903" y1="18543" x2="52903" y2="18543"/>
                        <a14:foregroundMark x1="35484" y1="5960" x2="35484" y2="5960"/>
                        <a14:foregroundMark x1="50323" y1="17881" x2="50323" y2="17881"/>
                        <a14:foregroundMark x1="50323" y1="18543" x2="50323" y2="18543"/>
                        <a14:foregroundMark x1="61290" y1="68212" x2="63558" y2="67746"/>
                        <a14:foregroundMark x1="75376" y1="68212" x2="75484" y2="68874"/>
                        <a14:foregroundMark x1="75359" y1="68107" x2="75376" y2="68212"/>
                        <a14:foregroundMark x1="73548" y1="55629" x2="74194" y2="54305"/>
                        <a14:foregroundMark x1="74194" y1="60927" x2="74194" y2="60927"/>
                        <a14:foregroundMark x1="74194" y1="58278" x2="74194" y2="58278"/>
                        <a14:foregroundMark x1="74194" y1="54967" x2="74194" y2="54967"/>
                        <a14:foregroundMark x1="74839" y1="63576" x2="74839" y2="64238"/>
                        <a14:foregroundMark x1="73548" y1="63576" x2="73548" y2="63576"/>
                        <a14:foregroundMark x1="74194" y1="65563" x2="74194" y2="65563"/>
                        <a14:foregroundMark x1="74194" y1="68212" x2="74194" y2="68212"/>
                        <a14:foregroundMark x1="74194" y1="66225" x2="74194" y2="66225"/>
                        <a14:foregroundMark x1="74194" y1="64901" x2="74194" y2="64901"/>
                        <a14:foregroundMark x1="74194" y1="62252" x2="74194" y2="65563"/>
                        <a14:foregroundMark x1="73548" y1="61589" x2="74194" y2="66887"/>
                        <a14:foregroundMark x1="74839" y1="58278" x2="74839" y2="68874"/>
                        <a14:foregroundMark x1="74194" y1="54305" x2="72903" y2="68212"/>
                        <a14:foregroundMark x1="72903" y1="54967" x2="72903" y2="64238"/>
                        <a14:foregroundMark x1="73548" y1="54967" x2="74194" y2="56291"/>
                        <a14:foregroundMark x1="74194" y1="52318" x2="75484" y2="60265"/>
                        <a14:foregroundMark x1="66452" y1="66887" x2="60000" y2="72848"/>
                        <a14:foregroundMark x1="69032" y1="53642" x2="75484" y2="54305"/>
                        <a14:foregroundMark x1="72258" y1="51656" x2="65806" y2="55629"/>
                        <a14:foregroundMark x1="74194" y1="68874" x2="80000" y2="70199"/>
                        <a14:foregroundMark x1="78710" y1="63576" x2="80645" y2="74834"/>
                        <a14:backgroundMark x1="16774" y1="79470" x2="17419" y2="80795"/>
                        <a14:backgroundMark x1="16774" y1="71523" x2="14839" y2="76159"/>
                        <a14:backgroundMark x1="30968" y1="69536" x2="32903" y2="69536"/>
                        <a14:backgroundMark x1="29032" y1="85430" x2="23871" y2="84768"/>
                        <a14:backgroundMark x1="28387" y1="83444" x2="25806" y2="84106"/>
                        <a14:backgroundMark x1="32258" y1="69536" x2="34194" y2="70199"/>
                        <a14:backgroundMark x1="31613" y1="78808" x2="29032" y2="83444"/>
                        <a14:backgroundMark x1="63226" y1="78808" x2="63871" y2="83444"/>
                        <a14:backgroundMark x1="64905" y1="77066" x2="67097" y2="83444"/>
                        <a14:backgroundMark x1="63226" y1="84768" x2="65806" y2="85430"/>
                        <a14:backgroundMark x1="13548" y1="76159" x2="12903" y2="79470"/>
                        <a14:backgroundMark x1="14194" y1="74834" x2="13548" y2="78808"/>
                        <a14:backgroundMark x1="12258" y1="81457" x2="10968" y2="83444"/>
                        <a14:backgroundMark x1="16129" y1="69536" x2="17419" y2="70199"/>
                        <a14:backgroundMark x1="50323" y1="21192" x2="50323" y2="21192"/>
                        <a14:backgroundMark x1="62581" y1="21192" x2="62581" y2="21192"/>
                        <a14:backgroundMark x1="74194" y1="75497" x2="74194" y2="75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541" y="2165580"/>
            <a:ext cx="406596" cy="394275"/>
          </a:xfrm>
          <a:prstGeom prst="rect">
            <a:avLst/>
          </a:prstGeom>
        </p:spPr>
      </p:pic>
      <p:pic>
        <p:nvPicPr>
          <p:cNvPr id="365" name="Grafik 364" descr="Datenbank Silhouette">
            <a:extLst>
              <a:ext uri="{FF2B5EF4-FFF2-40B4-BE49-F238E27FC236}">
                <a16:creationId xmlns:a16="http://schemas.microsoft.com/office/drawing/2014/main" id="{A106D53D-6D9D-8145-B7D0-660882A7552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874027" y="2486942"/>
            <a:ext cx="403200" cy="403200"/>
          </a:xfrm>
          <a:prstGeom prst="rect">
            <a:avLst/>
          </a:prstGeom>
        </p:spPr>
      </p:pic>
      <p:grpSp>
        <p:nvGrpSpPr>
          <p:cNvPr id="366" name="Gruppieren 365">
            <a:extLst>
              <a:ext uri="{FF2B5EF4-FFF2-40B4-BE49-F238E27FC236}">
                <a16:creationId xmlns:a16="http://schemas.microsoft.com/office/drawing/2014/main" id="{A2F785FA-135F-ED49-9DD6-CBE732F8A001}"/>
              </a:ext>
            </a:extLst>
          </p:cNvPr>
          <p:cNvGrpSpPr/>
          <p:nvPr/>
        </p:nvGrpSpPr>
        <p:grpSpPr>
          <a:xfrm>
            <a:off x="5262275" y="5712370"/>
            <a:ext cx="1015305" cy="369332"/>
            <a:chOff x="1405517" y="356200"/>
            <a:chExt cx="1015305" cy="369332"/>
          </a:xfrm>
        </p:grpSpPr>
        <p:sp>
          <p:nvSpPr>
            <p:cNvPr id="367" name="TextBox 46">
              <a:extLst>
                <a:ext uri="{FF2B5EF4-FFF2-40B4-BE49-F238E27FC236}">
                  <a16:creationId xmlns:a16="http://schemas.microsoft.com/office/drawing/2014/main" id="{2C69EBB9-80D8-F742-947B-9093DD452089}"/>
                </a:ext>
              </a:extLst>
            </p:cNvPr>
            <p:cNvSpPr txBox="1"/>
            <p:nvPr/>
          </p:nvSpPr>
          <p:spPr>
            <a:xfrm>
              <a:off x="1630587" y="356200"/>
              <a:ext cx="79023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catalogue cache</a:t>
              </a:r>
            </a:p>
          </p:txBody>
        </p:sp>
        <p:pic>
          <p:nvPicPr>
            <p:cNvPr id="368" name="Grafik 367" descr="Ordnersuche mit einfarbiger Füllung">
              <a:extLst>
                <a:ext uri="{FF2B5EF4-FFF2-40B4-BE49-F238E27FC236}">
                  <a16:creationId xmlns:a16="http://schemas.microsoft.com/office/drawing/2014/main" id="{2D89CA33-1108-3C47-9D87-2C1CD9FF3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405517" y="363472"/>
              <a:ext cx="347590" cy="351965"/>
            </a:xfrm>
            <a:prstGeom prst="rect">
              <a:avLst/>
            </a:prstGeom>
          </p:spPr>
        </p:pic>
      </p:grpSp>
      <p:cxnSp>
        <p:nvCxnSpPr>
          <p:cNvPr id="369" name="Gerade Verbindung mit Pfeil 368">
            <a:extLst>
              <a:ext uri="{FF2B5EF4-FFF2-40B4-BE49-F238E27FC236}">
                <a16:creationId xmlns:a16="http://schemas.microsoft.com/office/drawing/2014/main" id="{3774B421-CD45-AB44-AEDE-9D2245D328E8}"/>
              </a:ext>
            </a:extLst>
          </p:cNvPr>
          <p:cNvCxnSpPr>
            <a:cxnSpLocks/>
          </p:cNvCxnSpPr>
          <p:nvPr/>
        </p:nvCxnSpPr>
        <p:spPr>
          <a:xfrm flipV="1">
            <a:off x="2037512" y="2362717"/>
            <a:ext cx="713455" cy="1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Gerade Verbindung mit Pfeil 369">
            <a:extLst>
              <a:ext uri="{FF2B5EF4-FFF2-40B4-BE49-F238E27FC236}">
                <a16:creationId xmlns:a16="http://schemas.microsoft.com/office/drawing/2014/main" id="{5AB1AF34-6A98-1841-8C81-2CBD2391428C}"/>
              </a:ext>
            </a:extLst>
          </p:cNvPr>
          <p:cNvCxnSpPr>
            <a:cxnSpLocks/>
            <a:endCxn id="383" idx="3"/>
          </p:cNvCxnSpPr>
          <p:nvPr/>
        </p:nvCxnSpPr>
        <p:spPr>
          <a:xfrm flipH="1">
            <a:off x="2625584" y="2989018"/>
            <a:ext cx="2051980" cy="573015"/>
          </a:xfrm>
          <a:prstGeom prst="straightConnector1">
            <a:avLst/>
          </a:prstGeom>
          <a:ln w="19050">
            <a:solidFill>
              <a:srgbClr val="1DBFFC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1" name="Gruppieren 370">
            <a:extLst>
              <a:ext uri="{FF2B5EF4-FFF2-40B4-BE49-F238E27FC236}">
                <a16:creationId xmlns:a16="http://schemas.microsoft.com/office/drawing/2014/main" id="{CA8FCB52-5FA0-5C42-8A4C-D55C7F2DCA0A}"/>
              </a:ext>
            </a:extLst>
          </p:cNvPr>
          <p:cNvGrpSpPr/>
          <p:nvPr/>
        </p:nvGrpSpPr>
        <p:grpSpPr>
          <a:xfrm>
            <a:off x="7746676" y="3576388"/>
            <a:ext cx="497346" cy="367422"/>
            <a:chOff x="486630" y="5701723"/>
            <a:chExt cx="497346" cy="367422"/>
          </a:xfrm>
        </p:grpSpPr>
        <p:sp>
          <p:nvSpPr>
            <p:cNvPr id="372" name="Rechteck 371">
              <a:extLst>
                <a:ext uri="{FF2B5EF4-FFF2-40B4-BE49-F238E27FC236}">
                  <a16:creationId xmlns:a16="http://schemas.microsoft.com/office/drawing/2014/main" id="{239AA300-8AD9-4845-B15B-CB4382EFAD6C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pic>
          <p:nvPicPr>
            <p:cNvPr id="378" name="Grafik 377" descr="Hammer mit einfarbiger Füllung">
              <a:extLst>
                <a:ext uri="{FF2B5EF4-FFF2-40B4-BE49-F238E27FC236}">
                  <a16:creationId xmlns:a16="http://schemas.microsoft.com/office/drawing/2014/main" id="{96C6CC8B-B547-6049-AF99-19B6A61AB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379" name="Grafik 378" descr="Tools mit einfarbiger Füllung">
              <a:extLst>
                <a:ext uri="{FF2B5EF4-FFF2-40B4-BE49-F238E27FC236}">
                  <a16:creationId xmlns:a16="http://schemas.microsoft.com/office/drawing/2014/main" id="{3DE1E723-7439-0C41-97B3-ED6BA1A0D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 rot="20986698">
              <a:off x="486630" y="5701723"/>
              <a:ext cx="320392" cy="320391"/>
            </a:xfrm>
            <a:prstGeom prst="rect">
              <a:avLst/>
            </a:prstGeom>
          </p:spPr>
        </p:pic>
        <p:sp>
          <p:nvSpPr>
            <p:cNvPr id="380" name="Rechteck 379">
              <a:extLst>
                <a:ext uri="{FF2B5EF4-FFF2-40B4-BE49-F238E27FC236}">
                  <a16:creationId xmlns:a16="http://schemas.microsoft.com/office/drawing/2014/main" id="{E29781B5-A63F-C349-9A4F-3AA3847DF012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rgbClr val="EEF2FE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sp>
          <p:nvSpPr>
            <p:cNvPr id="381" name="Rechteck 380">
              <a:extLst>
                <a:ext uri="{FF2B5EF4-FFF2-40B4-BE49-F238E27FC236}">
                  <a16:creationId xmlns:a16="http://schemas.microsoft.com/office/drawing/2014/main" id="{B8ACC3F9-7750-274A-ACAA-9B6A157F3925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</p:grpSp>
      <p:pic>
        <p:nvPicPr>
          <p:cNvPr id="382" name="Grafik 381" descr="Browserfenster Silhouette">
            <a:extLst>
              <a:ext uri="{FF2B5EF4-FFF2-40B4-BE49-F238E27FC236}">
                <a16:creationId xmlns:a16="http://schemas.microsoft.com/office/drawing/2014/main" id="{44670A5C-FC21-9741-9E28-2E9A684AEE2B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6433984" y="3566622"/>
            <a:ext cx="435600" cy="435600"/>
          </a:xfrm>
          <a:prstGeom prst="rect">
            <a:avLst/>
          </a:prstGeom>
        </p:spPr>
      </p:pic>
      <p:pic>
        <p:nvPicPr>
          <p:cNvPr id="383" name="Grafik 382">
            <a:extLst>
              <a:ext uri="{FF2B5EF4-FFF2-40B4-BE49-F238E27FC236}">
                <a16:creationId xmlns:a16="http://schemas.microsoft.com/office/drawing/2014/main" id="{2ECE61ED-BD3A-0149-9719-B201CE0526F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10000" b="90000" l="10000" r="90000">
                        <a14:foregroundMark x1="29213" y1="27152" x2="29213" y2="27152"/>
                        <a14:foregroundMark x1="32584" y1="72185" x2="32584" y2="72185"/>
                        <a14:foregroundMark x1="39888" y1="62914" x2="39888" y2="62914"/>
                        <a14:foregroundMark x1="39888" y1="36424" x2="39888" y2="36424"/>
                        <a14:foregroundMark x1="58427" y1="88742" x2="58427" y2="88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310" y="3344233"/>
            <a:ext cx="517274" cy="435600"/>
          </a:xfrm>
          <a:prstGeom prst="rect">
            <a:avLst/>
          </a:prstGeom>
        </p:spPr>
      </p:pic>
      <p:cxnSp>
        <p:nvCxnSpPr>
          <p:cNvPr id="384" name="Gerade Verbindung mit Pfeil 383">
            <a:extLst>
              <a:ext uri="{FF2B5EF4-FFF2-40B4-BE49-F238E27FC236}">
                <a16:creationId xmlns:a16="http://schemas.microsoft.com/office/drawing/2014/main" id="{0D433A37-293C-2F45-A1BC-F0231762CB4B}"/>
              </a:ext>
            </a:extLst>
          </p:cNvPr>
          <p:cNvCxnSpPr>
            <a:cxnSpLocks/>
            <a:endCxn id="362" idx="2"/>
          </p:cNvCxnSpPr>
          <p:nvPr/>
        </p:nvCxnSpPr>
        <p:spPr>
          <a:xfrm flipH="1" flipV="1">
            <a:off x="2171248" y="2909480"/>
            <a:ext cx="148279" cy="423577"/>
          </a:xfrm>
          <a:prstGeom prst="straightConnector1">
            <a:avLst/>
          </a:prstGeom>
          <a:ln w="19050">
            <a:solidFill>
              <a:srgbClr val="1DBFFC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Gerade Verbindung mit Pfeil 384">
            <a:extLst>
              <a:ext uri="{FF2B5EF4-FFF2-40B4-BE49-F238E27FC236}">
                <a16:creationId xmlns:a16="http://schemas.microsoft.com/office/drawing/2014/main" id="{7E7DD547-B657-7349-97A6-96A0BB8B2CA6}"/>
              </a:ext>
            </a:extLst>
          </p:cNvPr>
          <p:cNvCxnSpPr>
            <a:cxnSpLocks/>
            <a:endCxn id="363" idx="2"/>
          </p:cNvCxnSpPr>
          <p:nvPr/>
        </p:nvCxnSpPr>
        <p:spPr>
          <a:xfrm flipV="1">
            <a:off x="2409346" y="2920249"/>
            <a:ext cx="163664" cy="430354"/>
          </a:xfrm>
          <a:prstGeom prst="straightConnector1">
            <a:avLst/>
          </a:prstGeom>
          <a:ln w="19050">
            <a:solidFill>
              <a:srgbClr val="1DBFFC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6" name="Grafik 385" descr="Marke Häkchen mit einfarbiger Füllung">
            <a:extLst>
              <a:ext uri="{FF2B5EF4-FFF2-40B4-BE49-F238E27FC236}">
                <a16:creationId xmlns:a16="http://schemas.microsoft.com/office/drawing/2014/main" id="{657F049F-E6E4-1C47-8A31-C7329120F430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889493" y="3297613"/>
            <a:ext cx="318887" cy="318887"/>
          </a:xfrm>
          <a:prstGeom prst="rect">
            <a:avLst/>
          </a:prstGeom>
        </p:spPr>
      </p:pic>
      <p:pic>
        <p:nvPicPr>
          <p:cNvPr id="387" name="Grafik 386" descr="Benutzer Silhouette">
            <a:extLst>
              <a:ext uri="{FF2B5EF4-FFF2-40B4-BE49-F238E27FC236}">
                <a16:creationId xmlns:a16="http://schemas.microsoft.com/office/drawing/2014/main" id="{8AB2E530-6F14-7943-862C-EE1647CE0B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787" r="13853"/>
          <a:stretch/>
        </p:blipFill>
        <p:spPr>
          <a:xfrm>
            <a:off x="2723420" y="3585653"/>
            <a:ext cx="300029" cy="403479"/>
          </a:xfrm>
          <a:prstGeom prst="rect">
            <a:avLst/>
          </a:prstGeom>
        </p:spPr>
      </p:pic>
      <p:pic>
        <p:nvPicPr>
          <p:cNvPr id="388" name="Grafik 387" descr="Marke Häkchen mit einfarbiger Füllung">
            <a:extLst>
              <a:ext uri="{FF2B5EF4-FFF2-40B4-BE49-F238E27FC236}">
                <a16:creationId xmlns:a16="http://schemas.microsoft.com/office/drawing/2014/main" id="{68100DC1-DED8-6A4E-A265-F064397EB3AD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516792" y="3639350"/>
            <a:ext cx="318887" cy="318887"/>
          </a:xfrm>
          <a:prstGeom prst="rect">
            <a:avLst/>
          </a:prstGeom>
        </p:spPr>
      </p:pic>
      <p:pic>
        <p:nvPicPr>
          <p:cNvPr id="389" name="Grafik 388" descr="Benutzer Silhouette">
            <a:extLst>
              <a:ext uri="{FF2B5EF4-FFF2-40B4-BE49-F238E27FC236}">
                <a16:creationId xmlns:a16="http://schemas.microsoft.com/office/drawing/2014/main" id="{9301F38C-9757-344B-A63C-B5E59819D0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787" r="13853"/>
          <a:stretch/>
        </p:blipFill>
        <p:spPr>
          <a:xfrm>
            <a:off x="1837999" y="3602828"/>
            <a:ext cx="300029" cy="403479"/>
          </a:xfrm>
          <a:prstGeom prst="rect">
            <a:avLst/>
          </a:prstGeom>
        </p:spPr>
      </p:pic>
      <p:pic>
        <p:nvPicPr>
          <p:cNvPr id="391" name="Grafik 390" descr="Marke Häkchen mit einfarbiger Füllung">
            <a:extLst>
              <a:ext uri="{FF2B5EF4-FFF2-40B4-BE49-F238E27FC236}">
                <a16:creationId xmlns:a16="http://schemas.microsoft.com/office/drawing/2014/main" id="{96BDAD94-3ACF-FB42-A14C-85E9BD35CC4C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025769" y="3656785"/>
            <a:ext cx="318887" cy="318887"/>
          </a:xfrm>
          <a:prstGeom prst="rect">
            <a:avLst/>
          </a:prstGeom>
        </p:spPr>
      </p:pic>
      <p:cxnSp>
        <p:nvCxnSpPr>
          <p:cNvPr id="392" name="Gerade Verbindung mit Pfeil 391">
            <a:extLst>
              <a:ext uri="{FF2B5EF4-FFF2-40B4-BE49-F238E27FC236}">
                <a16:creationId xmlns:a16="http://schemas.microsoft.com/office/drawing/2014/main" id="{BFB8ADBA-D4B9-C44D-BD8D-6C189DA52C1A}"/>
              </a:ext>
            </a:extLst>
          </p:cNvPr>
          <p:cNvCxnSpPr>
            <a:cxnSpLocks/>
          </p:cNvCxnSpPr>
          <p:nvPr/>
        </p:nvCxnSpPr>
        <p:spPr>
          <a:xfrm>
            <a:off x="3060815" y="2326481"/>
            <a:ext cx="106283" cy="198987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Gerade Verbindung mit Pfeil 393">
            <a:extLst>
              <a:ext uri="{FF2B5EF4-FFF2-40B4-BE49-F238E27FC236}">
                <a16:creationId xmlns:a16="http://schemas.microsoft.com/office/drawing/2014/main" id="{FE839272-FE5C-7F45-9E2D-7B79CC6524F8}"/>
              </a:ext>
            </a:extLst>
          </p:cNvPr>
          <p:cNvCxnSpPr>
            <a:cxnSpLocks/>
            <a:stCxn id="362" idx="0"/>
          </p:cNvCxnSpPr>
          <p:nvPr/>
        </p:nvCxnSpPr>
        <p:spPr>
          <a:xfrm flipV="1">
            <a:off x="2171248" y="2155863"/>
            <a:ext cx="243327" cy="401652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Gerade Verbindung mit Pfeil 394">
            <a:extLst>
              <a:ext uri="{FF2B5EF4-FFF2-40B4-BE49-F238E27FC236}">
                <a16:creationId xmlns:a16="http://schemas.microsoft.com/office/drawing/2014/main" id="{300935D4-5E9D-AC42-9509-D93C3B9F6C06}"/>
              </a:ext>
            </a:extLst>
          </p:cNvPr>
          <p:cNvCxnSpPr>
            <a:cxnSpLocks/>
          </p:cNvCxnSpPr>
          <p:nvPr/>
        </p:nvCxnSpPr>
        <p:spPr>
          <a:xfrm flipH="1" flipV="1">
            <a:off x="2482829" y="2163516"/>
            <a:ext cx="40473" cy="435506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6" name="Gruppieren 395">
            <a:extLst>
              <a:ext uri="{FF2B5EF4-FFF2-40B4-BE49-F238E27FC236}">
                <a16:creationId xmlns:a16="http://schemas.microsoft.com/office/drawing/2014/main" id="{FF8718BD-1A0C-1C4D-83B5-AAC1A9B72AD9}"/>
              </a:ext>
            </a:extLst>
          </p:cNvPr>
          <p:cNvGrpSpPr/>
          <p:nvPr/>
        </p:nvGrpSpPr>
        <p:grpSpPr>
          <a:xfrm>
            <a:off x="7017885" y="5694024"/>
            <a:ext cx="950260" cy="403200"/>
            <a:chOff x="7226685" y="5711428"/>
            <a:chExt cx="950260" cy="403200"/>
          </a:xfrm>
        </p:grpSpPr>
        <p:pic>
          <p:nvPicPr>
            <p:cNvPr id="397" name="Grafik 396" descr="Marke Häkchen mit einfarbiger Füllung">
              <a:extLst>
                <a:ext uri="{FF2B5EF4-FFF2-40B4-BE49-F238E27FC236}">
                  <a16:creationId xmlns:a16="http://schemas.microsoft.com/office/drawing/2014/main" id="{D0C00206-8C91-F34A-8A02-9A6C91143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7226685" y="5711428"/>
              <a:ext cx="403200" cy="403200"/>
            </a:xfrm>
            <a:prstGeom prst="rect">
              <a:avLst/>
            </a:prstGeom>
          </p:spPr>
        </p:pic>
        <p:sp>
          <p:nvSpPr>
            <p:cNvPr id="398" name="TextBox 54">
              <a:extLst>
                <a:ext uri="{FF2B5EF4-FFF2-40B4-BE49-F238E27FC236}">
                  <a16:creationId xmlns:a16="http://schemas.microsoft.com/office/drawing/2014/main" id="{23673C29-83E6-C24C-857D-8D4272AD79DA}"/>
                </a:ext>
              </a:extLst>
            </p:cNvPr>
            <p:cNvSpPr txBox="1"/>
            <p:nvPr/>
          </p:nvSpPr>
          <p:spPr>
            <a:xfrm>
              <a:off x="7595287" y="5849628"/>
              <a:ext cx="581658" cy="1384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000046"/>
                  </a:solidFill>
                  <a:latin typeface="Overpass Light" pitchFamily="2" charset="77"/>
                  <a:cs typeface="Segoe UI" panose="020B0502040204020203" pitchFamily="34" charset="0"/>
                </a:rPr>
                <a:t>validator</a:t>
              </a:r>
            </a:p>
          </p:txBody>
        </p:sp>
      </p:grpSp>
      <p:grpSp>
        <p:nvGrpSpPr>
          <p:cNvPr id="399" name="Gruppieren 398">
            <a:extLst>
              <a:ext uri="{FF2B5EF4-FFF2-40B4-BE49-F238E27FC236}">
                <a16:creationId xmlns:a16="http://schemas.microsoft.com/office/drawing/2014/main" id="{C2EE9845-C915-9346-B7D5-4331D1655B86}"/>
              </a:ext>
            </a:extLst>
          </p:cNvPr>
          <p:cNvGrpSpPr>
            <a:grpSpLocks noChangeAspect="1"/>
          </p:cNvGrpSpPr>
          <p:nvPr/>
        </p:nvGrpSpPr>
        <p:grpSpPr>
          <a:xfrm>
            <a:off x="2596442" y="3087409"/>
            <a:ext cx="431649" cy="318887"/>
            <a:chOff x="486630" y="5701723"/>
            <a:chExt cx="497346" cy="367422"/>
          </a:xfrm>
        </p:grpSpPr>
        <p:sp>
          <p:nvSpPr>
            <p:cNvPr id="400" name="Rechteck 399">
              <a:extLst>
                <a:ext uri="{FF2B5EF4-FFF2-40B4-BE49-F238E27FC236}">
                  <a16:creationId xmlns:a16="http://schemas.microsoft.com/office/drawing/2014/main" id="{728429CB-E37A-9349-8433-E2EDA8DB1222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pic>
          <p:nvPicPr>
            <p:cNvPr id="401" name="Grafik 400" descr="Hammer mit einfarbiger Füllung">
              <a:extLst>
                <a:ext uri="{FF2B5EF4-FFF2-40B4-BE49-F238E27FC236}">
                  <a16:creationId xmlns:a16="http://schemas.microsoft.com/office/drawing/2014/main" id="{620E142D-474D-5D46-A81E-D1903AD5F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402" name="Grafik 401" descr="Tools mit einfarbiger Füllung">
              <a:extLst>
                <a:ext uri="{FF2B5EF4-FFF2-40B4-BE49-F238E27FC236}">
                  <a16:creationId xmlns:a16="http://schemas.microsoft.com/office/drawing/2014/main" id="{8B846B4A-99AB-0147-B2CD-356CC9D05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/>
            <a:stretch/>
          </p:blipFill>
          <p:spPr>
            <a:xfrm rot="20986698">
              <a:off x="486630" y="5701723"/>
              <a:ext cx="320391" cy="320391"/>
            </a:xfrm>
            <a:prstGeom prst="rect">
              <a:avLst/>
            </a:prstGeom>
          </p:spPr>
        </p:pic>
        <p:sp>
          <p:nvSpPr>
            <p:cNvPr id="403" name="Rechteck 402">
              <a:extLst>
                <a:ext uri="{FF2B5EF4-FFF2-40B4-BE49-F238E27FC236}">
                  <a16:creationId xmlns:a16="http://schemas.microsoft.com/office/drawing/2014/main" id="{29CC297C-A2D7-B042-95A3-0AB30CD2BC4B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rgbClr val="EEF2FE"/>
            </a:solidFill>
            <a:ln w="12700">
              <a:solidFill>
                <a:srgbClr val="0000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sp>
          <p:nvSpPr>
            <p:cNvPr id="404" name="Rechteck 403">
              <a:extLst>
                <a:ext uri="{FF2B5EF4-FFF2-40B4-BE49-F238E27FC236}">
                  <a16:creationId xmlns:a16="http://schemas.microsoft.com/office/drawing/2014/main" id="{66DBB25A-8227-7D4F-ACFE-C9AD6836DF4E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</p:grpSp>
      <p:cxnSp>
        <p:nvCxnSpPr>
          <p:cNvPr id="405" name="Gerade Verbindung mit Pfeil 404">
            <a:extLst>
              <a:ext uri="{FF2B5EF4-FFF2-40B4-BE49-F238E27FC236}">
                <a16:creationId xmlns:a16="http://schemas.microsoft.com/office/drawing/2014/main" id="{72ED72CF-3336-3E45-8020-529BC8B92687}"/>
              </a:ext>
            </a:extLst>
          </p:cNvPr>
          <p:cNvCxnSpPr>
            <a:cxnSpLocks/>
            <a:stCxn id="401" idx="0"/>
          </p:cNvCxnSpPr>
          <p:nvPr/>
        </p:nvCxnSpPr>
        <p:spPr>
          <a:xfrm flipH="1" flipV="1">
            <a:off x="2550191" y="2155974"/>
            <a:ext cx="331966" cy="944373"/>
          </a:xfrm>
          <a:prstGeom prst="straightConnector1">
            <a:avLst/>
          </a:prstGeom>
          <a:ln w="19050">
            <a:solidFill>
              <a:srgbClr val="7300F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Google Shape;280;p32">
            <a:extLst>
              <a:ext uri="{FF2B5EF4-FFF2-40B4-BE49-F238E27FC236}">
                <a16:creationId xmlns:a16="http://schemas.microsoft.com/office/drawing/2014/main" id="{1F6551EC-E221-2848-834B-FA4C8CFE8C97}"/>
              </a:ext>
            </a:extLst>
          </p:cNvPr>
          <p:cNvSpPr txBox="1"/>
          <p:nvPr/>
        </p:nvSpPr>
        <p:spPr>
          <a:xfrm>
            <a:off x="1714308" y="1324385"/>
            <a:ext cx="1433653" cy="200055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300" b="1" err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Ocean</a:t>
            </a:r>
            <a:r>
              <a:rPr lang="de-DE" sz="1300" b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sz="1300" b="1" err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ecosystem</a:t>
            </a:r>
            <a:endParaRPr sz="1300" b="1">
              <a:solidFill>
                <a:schemeClr val="tx1"/>
              </a:solidFill>
              <a:latin typeface="Overpass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280;p32">
            <a:extLst>
              <a:ext uri="{FF2B5EF4-FFF2-40B4-BE49-F238E27FC236}">
                <a16:creationId xmlns:a16="http://schemas.microsoft.com/office/drawing/2014/main" id="{6E21B9AB-1673-7047-8EFA-F3C2165EBFF4}"/>
              </a:ext>
            </a:extLst>
          </p:cNvPr>
          <p:cNvSpPr txBox="1"/>
          <p:nvPr/>
        </p:nvSpPr>
        <p:spPr>
          <a:xfrm>
            <a:off x="3874227" y="1324385"/>
            <a:ext cx="1085801" cy="200055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300" b="1" err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ecosystem</a:t>
            </a:r>
            <a:r>
              <a:rPr lang="de-DE" sz="1300" b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 2</a:t>
            </a:r>
            <a:endParaRPr sz="1300" b="1">
              <a:solidFill>
                <a:schemeClr val="tx1"/>
              </a:solidFill>
              <a:latin typeface="Overpass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280;p32">
            <a:extLst>
              <a:ext uri="{FF2B5EF4-FFF2-40B4-BE49-F238E27FC236}">
                <a16:creationId xmlns:a16="http://schemas.microsoft.com/office/drawing/2014/main" id="{37457F3F-3292-EC4C-811C-CEEE8EB15EF9}"/>
              </a:ext>
            </a:extLst>
          </p:cNvPr>
          <p:cNvSpPr txBox="1"/>
          <p:nvPr/>
        </p:nvSpPr>
        <p:spPr>
          <a:xfrm>
            <a:off x="5854610" y="1324385"/>
            <a:ext cx="1077786" cy="200055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300" b="1" err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ecosystem</a:t>
            </a:r>
            <a:r>
              <a:rPr lang="de-DE" sz="1300" b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 3</a:t>
            </a:r>
            <a:endParaRPr sz="1300" b="1">
              <a:solidFill>
                <a:schemeClr val="tx1"/>
              </a:solidFill>
              <a:latin typeface="Overpass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280;p32">
            <a:extLst>
              <a:ext uri="{FF2B5EF4-FFF2-40B4-BE49-F238E27FC236}">
                <a16:creationId xmlns:a16="http://schemas.microsoft.com/office/drawing/2014/main" id="{A8C9C06A-FC4E-CB40-9973-B9CB60D7C466}"/>
              </a:ext>
            </a:extLst>
          </p:cNvPr>
          <p:cNvSpPr txBox="1"/>
          <p:nvPr/>
        </p:nvSpPr>
        <p:spPr>
          <a:xfrm>
            <a:off x="7790109" y="1324385"/>
            <a:ext cx="1108243" cy="200055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300" b="1" err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ecosystem</a:t>
            </a:r>
            <a:r>
              <a:rPr lang="de-DE" sz="1300" b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 …</a:t>
            </a:r>
            <a:endParaRPr sz="1300" b="1">
              <a:solidFill>
                <a:schemeClr val="tx1"/>
              </a:solidFill>
              <a:latin typeface="Overpass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280;p32">
            <a:extLst>
              <a:ext uri="{FF2B5EF4-FFF2-40B4-BE49-F238E27FC236}">
                <a16:creationId xmlns:a16="http://schemas.microsoft.com/office/drawing/2014/main" id="{E4964EE0-8306-CB45-B73E-65B084D281B2}"/>
              </a:ext>
            </a:extLst>
          </p:cNvPr>
          <p:cNvSpPr txBox="1"/>
          <p:nvPr/>
        </p:nvSpPr>
        <p:spPr>
          <a:xfrm>
            <a:off x="9817504" y="1324385"/>
            <a:ext cx="1079389" cy="200055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300" b="1" err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ecosystem</a:t>
            </a:r>
            <a:r>
              <a:rPr lang="de-DE" sz="1300" b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sz="1300" b="1" err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rPr>
              <a:t>n</a:t>
            </a:r>
            <a:endParaRPr sz="1300" b="1">
              <a:solidFill>
                <a:schemeClr val="tx1"/>
              </a:solidFill>
              <a:latin typeface="Overpass" pitchFamily="2" charset="77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ruppieren 421">
            <a:extLst>
              <a:ext uri="{FF2B5EF4-FFF2-40B4-BE49-F238E27FC236}">
                <a16:creationId xmlns:a16="http://schemas.microsoft.com/office/drawing/2014/main" id="{09BF2E7E-B234-BE48-9072-D4A85F097477}"/>
              </a:ext>
            </a:extLst>
          </p:cNvPr>
          <p:cNvGrpSpPr/>
          <p:nvPr/>
        </p:nvGrpSpPr>
        <p:grpSpPr>
          <a:xfrm>
            <a:off x="3083903" y="4679154"/>
            <a:ext cx="6622195" cy="495152"/>
            <a:chOff x="3211335" y="4679154"/>
            <a:chExt cx="6622195" cy="495152"/>
          </a:xfrm>
        </p:grpSpPr>
        <p:sp>
          <p:nvSpPr>
            <p:cNvPr id="423" name="Google Shape;280;p32">
              <a:extLst>
                <a:ext uri="{FF2B5EF4-FFF2-40B4-BE49-F238E27FC236}">
                  <a16:creationId xmlns:a16="http://schemas.microsoft.com/office/drawing/2014/main" id="{43D1C2FC-E256-7644-AA6F-C2ED2BC1588E}"/>
                </a:ext>
              </a:extLst>
            </p:cNvPr>
            <p:cNvSpPr txBox="1"/>
            <p:nvPr/>
          </p:nvSpPr>
          <p:spPr>
            <a:xfrm>
              <a:off x="5547522" y="4679154"/>
              <a:ext cx="1949820" cy="200055"/>
            </a:xfrm>
            <a:prstGeom prst="rect">
              <a:avLst/>
            </a:prstGeom>
            <a:gradFill flip="none" rotWithShape="1">
              <a:gsLst>
                <a:gs pos="50000">
                  <a:srgbClr val="1C47E5"/>
                </a:gs>
                <a:gs pos="0">
                  <a:srgbClr val="7300F3"/>
                </a:gs>
                <a:gs pos="100000">
                  <a:srgbClr val="1DBFFC"/>
                </a:gs>
              </a:gsLst>
              <a:lin ang="0" scaled="1"/>
              <a:tileRect/>
            </a:gradFill>
            <a:ln>
              <a:noFill/>
            </a:ln>
          </p:spPr>
          <p:txBody>
            <a:bodyPr spcFirstLastPara="1" wrap="none" lIns="36000" tIns="0" rIns="36000" bIns="0" anchor="t" anchorCtr="0">
              <a:spAutoFit/>
            </a:bodyPr>
            <a:lstStyle/>
            <a:p>
              <a:r>
                <a:rPr lang="de-DE" sz="1300" b="1" err="1">
                  <a:solidFill>
                    <a:schemeClr val="tx1"/>
                  </a:solidFill>
                  <a:latin typeface="Overpass" pitchFamily="2" charset="77"/>
                  <a:ea typeface="Calibri"/>
                  <a:cs typeface="Calibri"/>
                  <a:sym typeface="Calibri"/>
                </a:rPr>
                <a:t>Gaia</a:t>
              </a:r>
              <a:r>
                <a:rPr lang="de-DE" sz="1300" b="1">
                  <a:solidFill>
                    <a:schemeClr val="tx1"/>
                  </a:solidFill>
                  <a:latin typeface="Overpass" pitchFamily="2" charset="77"/>
                  <a:ea typeface="Calibri"/>
                  <a:cs typeface="Calibri"/>
                  <a:sym typeface="Calibri"/>
                </a:rPr>
                <a:t>-X Trust Framework</a:t>
              </a:r>
              <a:endParaRPr sz="1300" b="1">
                <a:solidFill>
                  <a:schemeClr val="tx1"/>
                </a:solidFill>
                <a:latin typeface="Overpass" pitchFamily="2" charset="77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4" name="Gruppieren 423">
              <a:extLst>
                <a:ext uri="{FF2B5EF4-FFF2-40B4-BE49-F238E27FC236}">
                  <a16:creationId xmlns:a16="http://schemas.microsoft.com/office/drawing/2014/main" id="{B3FE3882-28D6-D640-82AA-1D20A1458E39}"/>
                </a:ext>
              </a:extLst>
            </p:cNvPr>
            <p:cNvGrpSpPr/>
            <p:nvPr/>
          </p:nvGrpSpPr>
          <p:grpSpPr>
            <a:xfrm>
              <a:off x="3211335" y="4974251"/>
              <a:ext cx="6622195" cy="200055"/>
              <a:chOff x="3211335" y="4974251"/>
              <a:chExt cx="6622195" cy="200055"/>
            </a:xfrm>
          </p:grpSpPr>
          <p:cxnSp>
            <p:nvCxnSpPr>
              <p:cNvPr id="425" name="Gerade Verbindung mit Pfeil 424">
                <a:extLst>
                  <a:ext uri="{FF2B5EF4-FFF2-40B4-BE49-F238E27FC236}">
                    <a16:creationId xmlns:a16="http://schemas.microsoft.com/office/drawing/2014/main" id="{FD4A8100-2FB3-F147-89FA-1AA27ADF7D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7429" y="5073475"/>
                <a:ext cx="2615142" cy="1606"/>
              </a:xfrm>
              <a:prstGeom prst="straightConnector1">
                <a:avLst/>
              </a:prstGeom>
              <a:ln w="19050">
                <a:solidFill>
                  <a:srgbClr val="1C47E5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6" name="Google Shape;280;p32">
                <a:extLst>
                  <a:ext uri="{FF2B5EF4-FFF2-40B4-BE49-F238E27FC236}">
                    <a16:creationId xmlns:a16="http://schemas.microsoft.com/office/drawing/2014/main" id="{27CA7367-3BA8-3947-A6EA-13CFF7CE8E67}"/>
                  </a:ext>
                </a:extLst>
              </p:cNvPr>
              <p:cNvSpPr txBox="1"/>
              <p:nvPr/>
            </p:nvSpPr>
            <p:spPr>
              <a:xfrm>
                <a:off x="3211335" y="4974251"/>
                <a:ext cx="1880890" cy="200055"/>
              </a:xfrm>
              <a:prstGeom prst="rect">
                <a:avLst/>
              </a:prstGeom>
              <a:gradFill flip="none" rotWithShape="1">
                <a:gsLst>
                  <a:gs pos="50000">
                    <a:srgbClr val="1C47E5"/>
                  </a:gs>
                  <a:gs pos="0">
                    <a:srgbClr val="7300F3"/>
                  </a:gs>
                  <a:gs pos="100000">
                    <a:srgbClr val="1DBFFC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spcFirstLastPara="1" wrap="none" lIns="36000" tIns="0" rIns="36000" bIns="0" anchor="t" anchorCtr="0">
                <a:spAutoFit/>
              </a:bodyPr>
              <a:lstStyle/>
              <a:p>
                <a:r>
                  <a:rPr lang="de-DE" sz="1300" b="1" err="1">
                    <a:solidFill>
                      <a:schemeClr val="tx1"/>
                    </a:solidFill>
                    <a:latin typeface="Overpass" pitchFamily="2" charset="77"/>
                    <a:ea typeface="Calibri"/>
                    <a:cs typeface="Calibri"/>
                    <a:sym typeface="Calibri"/>
                  </a:rPr>
                  <a:t>Gaia</a:t>
                </a:r>
                <a:r>
                  <a:rPr lang="de-DE" sz="1300" b="1">
                    <a:solidFill>
                      <a:schemeClr val="tx1"/>
                    </a:solidFill>
                    <a:latin typeface="Overpass" pitchFamily="2" charset="77"/>
                    <a:ea typeface="Calibri"/>
                    <a:cs typeface="Calibri"/>
                    <a:sym typeface="Calibri"/>
                  </a:rPr>
                  <a:t>-X Registry </a:t>
                </a:r>
                <a:r>
                  <a:rPr lang="de-DE" sz="1300" b="1" err="1">
                    <a:solidFill>
                      <a:schemeClr val="tx1"/>
                    </a:solidFill>
                    <a:latin typeface="Overpass" pitchFamily="2" charset="77"/>
                    <a:ea typeface="Calibri"/>
                    <a:cs typeface="Calibri"/>
                    <a:sym typeface="Calibri"/>
                  </a:rPr>
                  <a:t>service</a:t>
                </a:r>
                <a:endParaRPr sz="1300" b="1">
                  <a:solidFill>
                    <a:schemeClr val="tx1"/>
                  </a:solidFill>
                  <a:latin typeface="Overpass" pitchFamily="2" charset="77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280;p32">
                <a:extLst>
                  <a:ext uri="{FF2B5EF4-FFF2-40B4-BE49-F238E27FC236}">
                    <a16:creationId xmlns:a16="http://schemas.microsoft.com/office/drawing/2014/main" id="{1B8C8B76-F9A5-4148-A67D-06AF589964C3}"/>
                  </a:ext>
                </a:extLst>
              </p:cNvPr>
              <p:cNvSpPr txBox="1"/>
              <p:nvPr/>
            </p:nvSpPr>
            <p:spPr>
              <a:xfrm>
                <a:off x="7702571" y="4974251"/>
                <a:ext cx="2130959" cy="200055"/>
              </a:xfrm>
              <a:prstGeom prst="rect">
                <a:avLst/>
              </a:prstGeom>
              <a:gradFill flip="none" rotWithShape="1">
                <a:gsLst>
                  <a:gs pos="50000">
                    <a:srgbClr val="1C47E5"/>
                  </a:gs>
                  <a:gs pos="0">
                    <a:srgbClr val="7300F3"/>
                  </a:gs>
                  <a:gs pos="100000">
                    <a:srgbClr val="1DBFFC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spcFirstLastPara="1" wrap="none" lIns="36000" tIns="0" rIns="36000" bIns="0" anchor="t" anchorCtr="0">
                <a:spAutoFit/>
              </a:bodyPr>
              <a:lstStyle/>
              <a:p>
                <a:r>
                  <a:rPr lang="de-DE" sz="1300" b="1" err="1">
                    <a:solidFill>
                      <a:schemeClr val="tx1"/>
                    </a:solidFill>
                    <a:latin typeface="Overpass" pitchFamily="2" charset="77"/>
                    <a:ea typeface="Calibri"/>
                    <a:cs typeface="Calibri"/>
                    <a:sym typeface="Calibri"/>
                  </a:rPr>
                  <a:t>Gaia</a:t>
                </a:r>
                <a:r>
                  <a:rPr lang="de-DE" sz="1300" b="1">
                    <a:solidFill>
                      <a:schemeClr val="tx1"/>
                    </a:solidFill>
                    <a:latin typeface="Overpass" pitchFamily="2" charset="77"/>
                    <a:ea typeface="Calibri"/>
                    <a:cs typeface="Calibri"/>
                    <a:sym typeface="Calibri"/>
                  </a:rPr>
                  <a:t>-X Compliance </a:t>
                </a:r>
                <a:r>
                  <a:rPr lang="de-DE" sz="1300" b="1" err="1">
                    <a:solidFill>
                      <a:schemeClr val="tx1"/>
                    </a:solidFill>
                    <a:latin typeface="Overpass" pitchFamily="2" charset="77"/>
                    <a:ea typeface="Calibri"/>
                    <a:cs typeface="Calibri"/>
                    <a:sym typeface="Calibri"/>
                  </a:rPr>
                  <a:t>service</a:t>
                </a:r>
                <a:endParaRPr sz="1300" b="1">
                  <a:solidFill>
                    <a:schemeClr val="tx1"/>
                  </a:solidFill>
                  <a:latin typeface="Overpass" pitchFamily="2" charset="77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TextBox 37">
            <a:extLst>
              <a:ext uri="{FF2B5EF4-FFF2-40B4-BE49-F238E27FC236}">
                <a16:creationId xmlns:a16="http://schemas.microsoft.com/office/drawing/2014/main" id="{8EC328E2-FE8B-9AE2-F9BA-154706E180F1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sp>
        <p:nvSpPr>
          <p:cNvPr id="167" name="Google Shape;25;p3">
            <a:extLst>
              <a:ext uri="{FF2B5EF4-FFF2-40B4-BE49-F238E27FC236}">
                <a16:creationId xmlns:a16="http://schemas.microsoft.com/office/drawing/2014/main" id="{4538428A-1449-3F4E-9289-E2545F02054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pic>
        <p:nvPicPr>
          <p:cNvPr id="166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ADA2ACB-8880-9347-A4D1-BF12361AC01D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26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C2D5F76-9AEC-0343-AA1E-FA3EB6237D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406461">
            <a:off x="6799679" y="2443463"/>
            <a:ext cx="5631366" cy="5631366"/>
          </a:xfrm>
          <a:prstGeom prst="rect">
            <a:avLst/>
          </a:prstGeom>
        </p:spPr>
      </p:pic>
      <p:pic>
        <p:nvPicPr>
          <p:cNvPr id="24" name="Grafik 105">
            <a:extLst>
              <a:ext uri="{FF2B5EF4-FFF2-40B4-BE49-F238E27FC236}">
                <a16:creationId xmlns:a16="http://schemas.microsoft.com/office/drawing/2014/main" id="{C241338C-27BC-D242-85BE-17D2E836A87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30B9F8F-2BA7-6D44-B8AE-14F1CFCA5DA0}"/>
              </a:ext>
            </a:extLst>
          </p:cNvPr>
          <p:cNvGrpSpPr/>
          <p:nvPr/>
        </p:nvGrpSpPr>
        <p:grpSpPr>
          <a:xfrm>
            <a:off x="425450" y="2098684"/>
            <a:ext cx="6053508" cy="3236233"/>
            <a:chOff x="905629" y="2187105"/>
            <a:chExt cx="6053508" cy="3236233"/>
          </a:xfrm>
        </p:grpSpPr>
        <p:sp>
          <p:nvSpPr>
            <p:cNvPr id="26" name="TextBox 3">
              <a:extLst>
                <a:ext uri="{FF2B5EF4-FFF2-40B4-BE49-F238E27FC236}">
                  <a16:creationId xmlns:a16="http://schemas.microsoft.com/office/drawing/2014/main" id="{3D277E5B-61BC-8F4B-867E-61A1AB445CC8}"/>
                </a:ext>
              </a:extLst>
            </p:cNvPr>
            <p:cNvSpPr txBox="1"/>
            <p:nvPr/>
          </p:nvSpPr>
          <p:spPr>
            <a:xfrm>
              <a:off x="905629" y="2187105"/>
              <a:ext cx="6053508" cy="1015663"/>
            </a:xfrm>
            <a:prstGeom prst="rect">
              <a:avLst/>
            </a:prstGeom>
            <a:gradFill>
              <a:gsLst>
                <a:gs pos="51000">
                  <a:srgbClr val="1C47E5"/>
                </a:gs>
                <a:gs pos="100000">
                  <a:srgbClr val="1DBFFC"/>
                </a:gs>
                <a:gs pos="0">
                  <a:srgbClr val="7300F3"/>
                </a:gs>
              </a:gsLst>
              <a:lin ang="18900000" scaled="0"/>
            </a:gradFill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US" sz="6600" b="1">
                  <a:solidFill>
                    <a:schemeClr val="tx1"/>
                  </a:solidFill>
                  <a:latin typeface="Overpass Heavy" pitchFamily="2" charset="77"/>
                </a:rPr>
                <a:t>Minimal Viable</a:t>
              </a:r>
            </a:p>
          </p:txBody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D404AB3F-C994-0641-90B8-6C09786A335A}"/>
                </a:ext>
              </a:extLst>
            </p:cNvPr>
            <p:cNvSpPr txBox="1"/>
            <p:nvPr/>
          </p:nvSpPr>
          <p:spPr>
            <a:xfrm>
              <a:off x="905629" y="3290825"/>
              <a:ext cx="5465205" cy="1015663"/>
            </a:xfrm>
            <a:prstGeom prst="rect">
              <a:avLst/>
            </a:prstGeom>
            <a:gradFill>
              <a:gsLst>
                <a:gs pos="51000">
                  <a:srgbClr val="1C47E5"/>
                </a:gs>
                <a:gs pos="100000">
                  <a:srgbClr val="1DBFFC"/>
                </a:gs>
                <a:gs pos="0">
                  <a:srgbClr val="7300F3"/>
                </a:gs>
              </a:gsLst>
              <a:lin ang="18900000" scaled="0"/>
            </a:gradFill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GB" sz="6600" b="1">
                  <a:solidFill>
                    <a:schemeClr val="tx1"/>
                  </a:solidFill>
                  <a:latin typeface="Overpass Heavy" pitchFamily="2" charset="77"/>
                </a:rPr>
                <a:t>Gaia-X portal</a:t>
              </a:r>
              <a:endParaRPr lang="en-DE" sz="6600" b="1">
                <a:solidFill>
                  <a:schemeClr val="tx1"/>
                </a:solidFill>
                <a:latin typeface="Overpass Heavy" pitchFamily="2" charset="77"/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DA605999-89DB-C442-B770-EE32BD3CCAE1}"/>
                </a:ext>
              </a:extLst>
            </p:cNvPr>
            <p:cNvSpPr txBox="1"/>
            <p:nvPr/>
          </p:nvSpPr>
          <p:spPr>
            <a:xfrm>
              <a:off x="1665229" y="4762793"/>
              <a:ext cx="15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>
                  <a:latin typeface="Overpass" pitchFamily="2" charset="77"/>
                </a:rPr>
                <a:t>powered</a:t>
              </a:r>
              <a:r>
                <a:rPr lang="de-DE">
                  <a:latin typeface="Overpass" pitchFamily="2" charset="77"/>
                </a:rPr>
                <a:t> </a:t>
              </a:r>
              <a:r>
                <a:rPr lang="de-DE" err="1">
                  <a:latin typeface="Overpass" pitchFamily="2" charset="77"/>
                </a:rPr>
                <a:t>by</a:t>
              </a:r>
              <a:r>
                <a:rPr lang="de-DE">
                  <a:latin typeface="Overpass" pitchFamily="2" charset="77"/>
                </a:rPr>
                <a:t> </a:t>
              </a:r>
              <a:r>
                <a:rPr lang="de-DE" err="1">
                  <a:latin typeface="Overpass" pitchFamily="2" charset="77"/>
                </a:rPr>
                <a:t>Ocean</a:t>
              </a:r>
              <a:r>
                <a:rPr lang="de-DE">
                  <a:latin typeface="Overpass" pitchFamily="2" charset="77"/>
                </a:rPr>
                <a:t> Protocol</a:t>
              </a:r>
            </a:p>
          </p:txBody>
        </p:sp>
        <p:pic>
          <p:nvPicPr>
            <p:cNvPr id="29" name="Picture 8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D61A16AE-FB6D-D748-97FA-264743765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5629" y="4684341"/>
              <a:ext cx="738997" cy="738997"/>
            </a:xfrm>
            <a:prstGeom prst="rect">
              <a:avLst/>
            </a:prstGeom>
          </p:spPr>
        </p:pic>
      </p:grpSp>
      <p:sp>
        <p:nvSpPr>
          <p:cNvPr id="16" name="Google Shape;25;p3">
            <a:extLst>
              <a:ext uri="{FF2B5EF4-FFF2-40B4-BE49-F238E27FC236}">
                <a16:creationId xmlns:a16="http://schemas.microsoft.com/office/drawing/2014/main" id="{C83B7264-307C-344B-8E9E-B9BDD8CACAB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pic>
        <p:nvPicPr>
          <p:cNvPr id="15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21F03A6-4B01-0247-ABA7-AAA77F0CD51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46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2">
            <a:extLst>
              <a:ext uri="{FF2B5EF4-FFF2-40B4-BE49-F238E27FC236}">
                <a16:creationId xmlns:a16="http://schemas.microsoft.com/office/drawing/2014/main" id="{2547ADF2-3BEA-E44F-803A-7D5A8B0CA878}"/>
              </a:ext>
            </a:extLst>
          </p:cNvPr>
          <p:cNvCxnSpPr>
            <a:cxnSpLocks/>
          </p:cNvCxnSpPr>
          <p:nvPr/>
        </p:nvCxnSpPr>
        <p:spPr>
          <a:xfrm>
            <a:off x="0" y="648183"/>
            <a:ext cx="1408176" cy="0"/>
          </a:xfrm>
          <a:prstGeom prst="line">
            <a:avLst/>
          </a:prstGeom>
          <a:ln w="25400">
            <a:solidFill>
              <a:srgbClr val="1C47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105">
            <a:extLst>
              <a:ext uri="{FF2B5EF4-FFF2-40B4-BE49-F238E27FC236}">
                <a16:creationId xmlns:a16="http://schemas.microsoft.com/office/drawing/2014/main" id="{82789471-5254-5C47-B9BD-B7CD9DD4E9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35B108-6515-334B-8E48-71C59E0BD826}"/>
              </a:ext>
            </a:extLst>
          </p:cNvPr>
          <p:cNvSpPr/>
          <p:nvPr/>
        </p:nvSpPr>
        <p:spPr>
          <a:xfrm rot="8149979">
            <a:off x="1338542" y="624798"/>
            <a:ext cx="92557" cy="606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330;p35">
            <a:extLst>
              <a:ext uri="{FF2B5EF4-FFF2-40B4-BE49-F238E27FC236}">
                <a16:creationId xmlns:a16="http://schemas.microsoft.com/office/drawing/2014/main" id="{AA76A203-C3ED-3347-AAD5-75408DD3D3E4}"/>
              </a:ext>
            </a:extLst>
          </p:cNvPr>
          <p:cNvSpPr txBox="1">
            <a:spLocks/>
          </p:cNvSpPr>
          <p:nvPr/>
        </p:nvSpPr>
        <p:spPr>
          <a:xfrm>
            <a:off x="9617035" y="6265409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deltaDAO AG</a:t>
            </a:r>
          </a:p>
        </p:txBody>
      </p:sp>
      <p:pic>
        <p:nvPicPr>
          <p:cNvPr id="4" name="Picture 4">
            <a:hlinkClick r:id="rId4"/>
            <a:extLst>
              <a:ext uri="{FF2B5EF4-FFF2-40B4-BE49-F238E27FC236}">
                <a16:creationId xmlns:a16="http://schemas.microsoft.com/office/drawing/2014/main" id="{783557BE-5172-4706-A57E-3C67B2C08D8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687" y="1413671"/>
            <a:ext cx="7859415" cy="4031926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hteck 5">
            <a:extLst>
              <a:ext uri="{FF2B5EF4-FFF2-40B4-BE49-F238E27FC236}">
                <a16:creationId xmlns:a16="http://schemas.microsoft.com/office/drawing/2014/main" id="{662AAB5F-0AA1-4660-AA1C-5B394E8F8151}"/>
              </a:ext>
            </a:extLst>
          </p:cNvPr>
          <p:cNvSpPr/>
          <p:nvPr/>
        </p:nvSpPr>
        <p:spPr bwMode="auto">
          <a:xfrm>
            <a:off x="8834314" y="2449437"/>
            <a:ext cx="2926049" cy="215444"/>
          </a:xfrm>
          <a:prstGeom prst="rect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0" rIns="36000" bIns="0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</a:pPr>
            <a:r>
              <a:rPr lang="de-DE" b="1" dirty="0">
                <a:latin typeface="Overpass Heavy" pitchFamily="2" charset="77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https://portal.minimal-gaia-x.eu</a:t>
            </a:r>
            <a:endParaRPr lang="de-DE" b="1" dirty="0">
              <a:latin typeface="Overpass Heavy" pitchFamily="2" charset="77"/>
              <a:cs typeface="Arial"/>
            </a:endParaRPr>
          </a:p>
        </p:txBody>
      </p:sp>
      <p:sp>
        <p:nvSpPr>
          <p:cNvPr id="14" name="Rechteck 5">
            <a:extLst>
              <a:ext uri="{FF2B5EF4-FFF2-40B4-BE49-F238E27FC236}">
                <a16:creationId xmlns:a16="http://schemas.microsoft.com/office/drawing/2014/main" id="{0F8D1CF6-03F9-4732-8155-5A4BFC256537}"/>
              </a:ext>
            </a:extLst>
          </p:cNvPr>
          <p:cNvSpPr/>
          <p:nvPr/>
        </p:nvSpPr>
        <p:spPr bwMode="auto">
          <a:xfrm>
            <a:off x="8295896" y="2732533"/>
            <a:ext cx="3464467" cy="215444"/>
          </a:xfrm>
          <a:prstGeom prst="rect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0" rIns="36000" bIns="0" rtlCol="0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</a:pPr>
            <a:r>
              <a:rPr lang="de-DE" b="1" err="1">
                <a:latin typeface="Overpass Heavy" pitchFamily="2" charset="77"/>
                <a:cs typeface="Arial"/>
              </a:rPr>
              <a:t>video</a:t>
            </a:r>
            <a:r>
              <a:rPr lang="de-DE" b="1">
                <a:latin typeface="Overpass Heavy" pitchFamily="2" charset="77"/>
                <a:cs typeface="Arial"/>
              </a:rPr>
              <a:t>: </a:t>
            </a:r>
            <a:r>
              <a:rPr lang="de-DE" b="1">
                <a:latin typeface="Overpass Heavy" pitchFamily="2" charset="77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https://youtu.be/R49CXPTRamg</a:t>
            </a:r>
            <a:endParaRPr lang="de-DE" b="1">
              <a:latin typeface="Overpass Heavy" pitchFamily="2" charset="77"/>
              <a:cs typeface="Arial"/>
            </a:endParaRPr>
          </a:p>
        </p:txBody>
      </p:sp>
      <p:sp>
        <p:nvSpPr>
          <p:cNvPr id="18" name="Rechteck 5">
            <a:extLst>
              <a:ext uri="{FF2B5EF4-FFF2-40B4-BE49-F238E27FC236}">
                <a16:creationId xmlns:a16="http://schemas.microsoft.com/office/drawing/2014/main" id="{D6319564-B55C-4E24-9481-8E2D2755DC17}"/>
              </a:ext>
            </a:extLst>
          </p:cNvPr>
          <p:cNvSpPr/>
          <p:nvPr/>
        </p:nvSpPr>
        <p:spPr bwMode="auto">
          <a:xfrm>
            <a:off x="9012247" y="6002408"/>
            <a:ext cx="2748116" cy="215444"/>
          </a:xfrm>
          <a:prstGeom prst="rect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0" rIns="36000" bIns="0" rtlCol="0" anchor="t">
            <a:spAutoFit/>
          </a:bodyPr>
          <a:lstStyle/>
          <a:p>
            <a:pPr defTabSz="449263" fontAlgn="base" hangingPunct="0">
              <a:buSzPct val="100000"/>
              <a:buFont typeface="Times New Roman" panose="02020603050405020304" pitchFamily="18" charset="0"/>
            </a:pPr>
            <a:r>
              <a:rPr lang="de-DE" b="1" kern="1200">
                <a:solidFill>
                  <a:schemeClr val="tx1"/>
                </a:solidFill>
                <a:latin typeface="Overpass Heavy" pitchFamily="2" charset="77"/>
                <a:ea typeface="+mn-ea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Minimal Viable Gaia-X </a:t>
            </a:r>
            <a:r>
              <a:rPr lang="de-DE" b="1" kern="1200" err="1">
                <a:solidFill>
                  <a:schemeClr val="tx1"/>
                </a:solidFill>
                <a:latin typeface="Overpass Heavy" pitchFamily="2" charset="77"/>
                <a:ea typeface="+mn-ea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blogpost</a:t>
            </a:r>
            <a:endParaRPr lang="de-DE" b="1" kern="1200">
              <a:solidFill>
                <a:schemeClr val="tx1"/>
              </a:solidFill>
              <a:latin typeface="Overpass Heavy" pitchFamily="2" charset="77"/>
              <a:ea typeface="+mn-ea"/>
              <a:cs typeface="Calibri"/>
            </a:endParaRPr>
          </a:p>
        </p:txBody>
      </p:sp>
      <p:sp>
        <p:nvSpPr>
          <p:cNvPr id="25" name="Google Shape;25;p3">
            <a:extLst>
              <a:ext uri="{FF2B5EF4-FFF2-40B4-BE49-F238E27FC236}">
                <a16:creationId xmlns:a16="http://schemas.microsoft.com/office/drawing/2014/main" id="{EC809DB7-1B00-3741-8F30-D9EFB8B81BC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4FD3A4F1-8ADA-5740-981A-EAB027C56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5896" y="6002408"/>
            <a:ext cx="716351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9A3234-1373-4CBF-ABB8-E0FEA5A60C68}"/>
              </a:ext>
            </a:extLst>
          </p:cNvPr>
          <p:cNvSpPr txBox="1"/>
          <p:nvPr/>
        </p:nvSpPr>
        <p:spPr>
          <a:xfrm>
            <a:off x="425450" y="707801"/>
            <a:ext cx="10469484" cy="430887"/>
          </a:xfrm>
          <a:prstGeom prst="rect">
            <a:avLst/>
          </a:prstGeom>
          <a:noFill/>
        </p:spPr>
        <p:txBody>
          <a:bodyPr wrap="square" lIns="0" tIns="0" rIns="36000" bIns="0" rtlCol="0" anchor="t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Hackathon #1 - First Minimal Viable Gaia-X Demonstrator</a:t>
            </a:r>
          </a:p>
        </p:txBody>
      </p:sp>
      <p:sp>
        <p:nvSpPr>
          <p:cNvPr id="3" name="TextBox 37">
            <a:extLst>
              <a:ext uri="{FF2B5EF4-FFF2-40B4-BE49-F238E27FC236}">
                <a16:creationId xmlns:a16="http://schemas.microsoft.com/office/drawing/2014/main" id="{D960F1E0-CBAE-E868-855E-EB4D1FF07BB1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pic>
        <p:nvPicPr>
          <p:cNvPr id="17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5C032C8-2A6F-DB4B-A705-758CA8EBDFC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97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19E9A73-D2DB-474E-8DBE-8A4BF3352B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069" y="1329093"/>
            <a:ext cx="7828791" cy="4556191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Connector 2">
            <a:extLst>
              <a:ext uri="{FF2B5EF4-FFF2-40B4-BE49-F238E27FC236}">
                <a16:creationId xmlns:a16="http://schemas.microsoft.com/office/drawing/2014/main" id="{2547ADF2-3BEA-E44F-803A-7D5A8B0CA878}"/>
              </a:ext>
            </a:extLst>
          </p:cNvPr>
          <p:cNvCxnSpPr>
            <a:cxnSpLocks/>
          </p:cNvCxnSpPr>
          <p:nvPr/>
        </p:nvCxnSpPr>
        <p:spPr>
          <a:xfrm>
            <a:off x="0" y="648183"/>
            <a:ext cx="1408176" cy="0"/>
          </a:xfrm>
          <a:prstGeom prst="line">
            <a:avLst/>
          </a:prstGeom>
          <a:ln w="25400">
            <a:solidFill>
              <a:srgbClr val="1C47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105">
            <a:extLst>
              <a:ext uri="{FF2B5EF4-FFF2-40B4-BE49-F238E27FC236}">
                <a16:creationId xmlns:a16="http://schemas.microsoft.com/office/drawing/2014/main" id="{82789471-5254-5C47-B9BD-B7CD9DD4E9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35B108-6515-334B-8E48-71C59E0BD826}"/>
              </a:ext>
            </a:extLst>
          </p:cNvPr>
          <p:cNvSpPr/>
          <p:nvPr/>
        </p:nvSpPr>
        <p:spPr>
          <a:xfrm rot="8149979">
            <a:off x="1338542" y="624798"/>
            <a:ext cx="92557" cy="606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330;p35">
            <a:extLst>
              <a:ext uri="{FF2B5EF4-FFF2-40B4-BE49-F238E27FC236}">
                <a16:creationId xmlns:a16="http://schemas.microsoft.com/office/drawing/2014/main" id="{AA76A203-C3ED-3347-AAD5-75408DD3D3E4}"/>
              </a:ext>
            </a:extLst>
          </p:cNvPr>
          <p:cNvSpPr txBox="1">
            <a:spLocks/>
          </p:cNvSpPr>
          <p:nvPr/>
        </p:nvSpPr>
        <p:spPr>
          <a:xfrm>
            <a:off x="9617035" y="6265409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deltaDAO AG</a:t>
            </a:r>
          </a:p>
        </p:txBody>
      </p:sp>
      <p:sp>
        <p:nvSpPr>
          <p:cNvPr id="13" name="Rechteck 5">
            <a:extLst>
              <a:ext uri="{FF2B5EF4-FFF2-40B4-BE49-F238E27FC236}">
                <a16:creationId xmlns:a16="http://schemas.microsoft.com/office/drawing/2014/main" id="{662AAB5F-0AA1-4660-AA1C-5B394E8F8151}"/>
              </a:ext>
            </a:extLst>
          </p:cNvPr>
          <p:cNvSpPr/>
          <p:nvPr/>
        </p:nvSpPr>
        <p:spPr bwMode="auto">
          <a:xfrm>
            <a:off x="8548719" y="2021162"/>
            <a:ext cx="3217831" cy="215444"/>
          </a:xfrm>
          <a:prstGeom prst="rect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0" rIns="36000" bIns="0" rtlCol="0" anchor="t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>
                <a:latin typeface="Overpass Heavy" pitchFamily="2" charset="77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b="1" err="1">
                <a:latin typeface="Overpass Heavy" pitchFamily="2" charset="77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udl.portal.minimal-gaia-x.eu</a:t>
            </a:r>
            <a:endParaRPr lang="en-US" b="1">
              <a:latin typeface="Overpass Heavy" pitchFamily="2" charset="77"/>
              <a:cs typeface="Calibri"/>
            </a:endParaRPr>
          </a:p>
        </p:txBody>
      </p:sp>
      <p:sp>
        <p:nvSpPr>
          <p:cNvPr id="17" name="Rechteck 5">
            <a:extLst>
              <a:ext uri="{FF2B5EF4-FFF2-40B4-BE49-F238E27FC236}">
                <a16:creationId xmlns:a16="http://schemas.microsoft.com/office/drawing/2014/main" id="{4028A36A-BC30-474C-98AA-19BAEEA34136}"/>
              </a:ext>
            </a:extLst>
          </p:cNvPr>
          <p:cNvSpPr/>
          <p:nvPr/>
        </p:nvSpPr>
        <p:spPr bwMode="auto">
          <a:xfrm>
            <a:off x="10549303" y="6002408"/>
            <a:ext cx="1217247" cy="215444"/>
          </a:xfrm>
          <a:prstGeom prst="rect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0" rIns="36000" bIns="0" rtlCol="0" anchor="t">
            <a:spAutoFit/>
          </a:bodyPr>
          <a:lstStyle/>
          <a:p>
            <a:pPr defTabSz="449263" fontAlgn="base" hangingPunct="0">
              <a:buSzPct val="100000"/>
              <a:buFont typeface="Times New Roman" panose="02020603050405020304" pitchFamily="18" charset="0"/>
            </a:pPr>
            <a:r>
              <a:rPr lang="de-DE" b="1" kern="1200">
                <a:solidFill>
                  <a:schemeClr val="tx1"/>
                </a:solidFill>
                <a:latin typeface="Overpass Heavy" pitchFamily="2" charset="77"/>
                <a:ea typeface="+mn-ea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UDL blogpost</a:t>
            </a:r>
            <a:endParaRPr lang="de-DE" b="1" kern="1200">
              <a:solidFill>
                <a:schemeClr val="tx1"/>
              </a:solidFill>
              <a:latin typeface="Overpass Heavy" pitchFamily="2" charset="77"/>
              <a:ea typeface="+mn-ea"/>
              <a:cs typeface="Calibri"/>
            </a:endParaRPr>
          </a:p>
        </p:txBody>
      </p:sp>
      <p:sp>
        <p:nvSpPr>
          <p:cNvPr id="18" name="Google Shape;25;p3">
            <a:extLst>
              <a:ext uri="{FF2B5EF4-FFF2-40B4-BE49-F238E27FC236}">
                <a16:creationId xmlns:a16="http://schemas.microsoft.com/office/drawing/2014/main" id="{2D96D221-48B5-B84C-BFD3-4C2F96994C4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DA538FF-C859-A748-BA54-CFE61C508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2952" y="6002408"/>
            <a:ext cx="716351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4C9242-8EE3-473B-8BC6-84DADC2E2AE8}"/>
              </a:ext>
            </a:extLst>
          </p:cNvPr>
          <p:cNvSpPr txBox="1"/>
          <p:nvPr/>
        </p:nvSpPr>
        <p:spPr>
          <a:xfrm>
            <a:off x="425450" y="707801"/>
            <a:ext cx="10469484" cy="430887"/>
          </a:xfrm>
          <a:prstGeom prst="rect">
            <a:avLst/>
          </a:prstGeom>
          <a:noFill/>
        </p:spPr>
        <p:txBody>
          <a:bodyPr wrap="square" lIns="0" tIns="0" rIns="36000" bIns="0" rtlCol="0" anchor="t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for F.A.I.R. science and to connect researchers &amp; businesses</a:t>
            </a:r>
            <a:endParaRPr lang="en-US"/>
          </a:p>
        </p:txBody>
      </p:sp>
      <p:sp>
        <p:nvSpPr>
          <p:cNvPr id="3" name="TextBox 37">
            <a:extLst>
              <a:ext uri="{FF2B5EF4-FFF2-40B4-BE49-F238E27FC236}">
                <a16:creationId xmlns:a16="http://schemas.microsoft.com/office/drawing/2014/main" id="{3DC94C63-FEE1-237D-B053-BBC00C20D541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pic>
        <p:nvPicPr>
          <p:cNvPr id="2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AF81F5C-57D4-9342-9E06-29E5F6FD8C9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270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9E3E6B4-7390-394A-830F-C1BD817860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116" y="1631474"/>
            <a:ext cx="7329993" cy="4253810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Connector 2">
            <a:extLst>
              <a:ext uri="{FF2B5EF4-FFF2-40B4-BE49-F238E27FC236}">
                <a16:creationId xmlns:a16="http://schemas.microsoft.com/office/drawing/2014/main" id="{2547ADF2-3BEA-E44F-803A-7D5A8B0CA878}"/>
              </a:ext>
            </a:extLst>
          </p:cNvPr>
          <p:cNvCxnSpPr>
            <a:cxnSpLocks/>
          </p:cNvCxnSpPr>
          <p:nvPr/>
        </p:nvCxnSpPr>
        <p:spPr>
          <a:xfrm>
            <a:off x="0" y="648183"/>
            <a:ext cx="1408176" cy="0"/>
          </a:xfrm>
          <a:prstGeom prst="line">
            <a:avLst/>
          </a:prstGeom>
          <a:ln w="25400">
            <a:solidFill>
              <a:srgbClr val="1C47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105">
            <a:extLst>
              <a:ext uri="{FF2B5EF4-FFF2-40B4-BE49-F238E27FC236}">
                <a16:creationId xmlns:a16="http://schemas.microsoft.com/office/drawing/2014/main" id="{82789471-5254-5C47-B9BD-B7CD9DD4E9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35B108-6515-334B-8E48-71C59E0BD826}"/>
              </a:ext>
            </a:extLst>
          </p:cNvPr>
          <p:cNvSpPr/>
          <p:nvPr/>
        </p:nvSpPr>
        <p:spPr>
          <a:xfrm rot="8149979">
            <a:off x="1338542" y="624798"/>
            <a:ext cx="92557" cy="606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330;p35">
            <a:extLst>
              <a:ext uri="{FF2B5EF4-FFF2-40B4-BE49-F238E27FC236}">
                <a16:creationId xmlns:a16="http://schemas.microsoft.com/office/drawing/2014/main" id="{AA76A203-C3ED-3347-AAD5-75408DD3D3E4}"/>
              </a:ext>
            </a:extLst>
          </p:cNvPr>
          <p:cNvSpPr txBox="1">
            <a:spLocks/>
          </p:cNvSpPr>
          <p:nvPr/>
        </p:nvSpPr>
        <p:spPr>
          <a:xfrm>
            <a:off x="9617035" y="6265409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deltaDAO AG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D38F1E2-3F40-4B8D-A0D3-C1A4A0BB5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7414" y="6002408"/>
            <a:ext cx="716351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5">
            <a:extLst>
              <a:ext uri="{FF2B5EF4-FFF2-40B4-BE49-F238E27FC236}">
                <a16:creationId xmlns:a16="http://schemas.microsoft.com/office/drawing/2014/main" id="{E8DF66C7-BDBB-47F5-AE61-B43E625882A7}"/>
              </a:ext>
            </a:extLst>
          </p:cNvPr>
          <p:cNvSpPr/>
          <p:nvPr/>
        </p:nvSpPr>
        <p:spPr bwMode="auto">
          <a:xfrm>
            <a:off x="8833765" y="6002408"/>
            <a:ext cx="2932785" cy="215444"/>
          </a:xfrm>
          <a:prstGeom prst="rect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0" rIns="36000" bIns="0" rtlCol="0" anchor="t">
            <a:spAutoFit/>
          </a:bodyPr>
          <a:lstStyle/>
          <a:p>
            <a:pPr defTabSz="449263" fontAlgn="base" hangingPunct="0">
              <a:buSzPct val="100000"/>
              <a:buFont typeface="Times New Roman" panose="02020603050405020304" pitchFamily="18" charset="0"/>
            </a:pPr>
            <a:r>
              <a:rPr lang="de-DE" b="1" kern="1200">
                <a:solidFill>
                  <a:schemeClr val="tx1"/>
                </a:solidFill>
                <a:latin typeface="Overpass Heavy" pitchFamily="2" charset="77"/>
                <a:ea typeface="+mn-ea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foreverontheblockchain Blogpost</a:t>
            </a:r>
            <a:endParaRPr lang="de-DE" b="1" kern="1200">
              <a:solidFill>
                <a:schemeClr val="tx1"/>
              </a:solidFill>
              <a:latin typeface="Overpass Heavy" pitchFamily="2" charset="77"/>
              <a:ea typeface="+mn-ea"/>
              <a:cs typeface="Calibri"/>
            </a:endParaRPr>
          </a:p>
        </p:txBody>
      </p:sp>
      <p:sp>
        <p:nvSpPr>
          <p:cNvPr id="18" name="Google Shape;25;p3">
            <a:extLst>
              <a:ext uri="{FF2B5EF4-FFF2-40B4-BE49-F238E27FC236}">
                <a16:creationId xmlns:a16="http://schemas.microsoft.com/office/drawing/2014/main" id="{D20223AF-2C0B-2142-9091-9219DBE9AD4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3" name="Rechteck 5">
            <a:extLst>
              <a:ext uri="{FF2B5EF4-FFF2-40B4-BE49-F238E27FC236}">
                <a16:creationId xmlns:a16="http://schemas.microsoft.com/office/drawing/2014/main" id="{E7B17FB0-6AAF-DB4C-A152-BC92B19EBFF6}"/>
              </a:ext>
            </a:extLst>
          </p:cNvPr>
          <p:cNvSpPr/>
          <p:nvPr/>
        </p:nvSpPr>
        <p:spPr bwMode="auto">
          <a:xfrm>
            <a:off x="8186642" y="2182527"/>
            <a:ext cx="3579908" cy="204095"/>
          </a:xfrm>
          <a:prstGeom prst="rect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0" rIns="36000" bIns="0" rtlCol="0" anchor="t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de-DE" b="1">
                <a:latin typeface="Overpass Heavy" pitchFamily="2" charset="77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https://forever.portal.minimal-gaia-x.eu</a:t>
            </a:r>
            <a:endParaRPr lang="de-DE" b="1">
              <a:latin typeface="Overpass Heavy" pitchFamily="2" charset="77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90E15B-39B5-4C7D-A3E6-ACB19793F997}"/>
              </a:ext>
            </a:extLst>
          </p:cNvPr>
          <p:cNvSpPr txBox="1"/>
          <p:nvPr/>
        </p:nvSpPr>
        <p:spPr>
          <a:xfrm>
            <a:off x="425450" y="707801"/>
            <a:ext cx="10469484" cy="430887"/>
          </a:xfrm>
          <a:prstGeom prst="rect">
            <a:avLst/>
          </a:prstGeom>
          <a:noFill/>
        </p:spPr>
        <p:txBody>
          <a:bodyPr wrap="square" lIns="0" tIns="0" rIns="36000" bIns="0" rtlCol="0" anchor="t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for SMEs and GDPR-compliant data usage</a:t>
            </a:r>
            <a:endParaRPr lang="en-US"/>
          </a:p>
        </p:txBody>
      </p:sp>
      <p:sp>
        <p:nvSpPr>
          <p:cNvPr id="4" name="TextBox 37">
            <a:extLst>
              <a:ext uri="{FF2B5EF4-FFF2-40B4-BE49-F238E27FC236}">
                <a16:creationId xmlns:a16="http://schemas.microsoft.com/office/drawing/2014/main" id="{13F3D778-2F6D-3E8A-4209-EDDF592C02CE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pic>
        <p:nvPicPr>
          <p:cNvPr id="19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18870C4-9A3F-9240-845C-4EEE8EA33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07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D4DC6B0-8551-3449-A081-CE9029E767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735" y="1377475"/>
            <a:ext cx="7791310" cy="4507809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Connector 2">
            <a:extLst>
              <a:ext uri="{FF2B5EF4-FFF2-40B4-BE49-F238E27FC236}">
                <a16:creationId xmlns:a16="http://schemas.microsoft.com/office/drawing/2014/main" id="{2547ADF2-3BEA-E44F-803A-7D5A8B0CA878}"/>
              </a:ext>
            </a:extLst>
          </p:cNvPr>
          <p:cNvCxnSpPr>
            <a:cxnSpLocks/>
          </p:cNvCxnSpPr>
          <p:nvPr/>
        </p:nvCxnSpPr>
        <p:spPr>
          <a:xfrm>
            <a:off x="0" y="648183"/>
            <a:ext cx="1408176" cy="0"/>
          </a:xfrm>
          <a:prstGeom prst="line">
            <a:avLst/>
          </a:prstGeom>
          <a:ln w="25400">
            <a:solidFill>
              <a:srgbClr val="1C47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105">
            <a:extLst>
              <a:ext uri="{FF2B5EF4-FFF2-40B4-BE49-F238E27FC236}">
                <a16:creationId xmlns:a16="http://schemas.microsoft.com/office/drawing/2014/main" id="{82789471-5254-5C47-B9BD-B7CD9DD4E9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35B108-6515-334B-8E48-71C59E0BD826}"/>
              </a:ext>
            </a:extLst>
          </p:cNvPr>
          <p:cNvSpPr/>
          <p:nvPr/>
        </p:nvSpPr>
        <p:spPr>
          <a:xfrm rot="8149979">
            <a:off x="1338542" y="624798"/>
            <a:ext cx="92557" cy="606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330;p35">
            <a:extLst>
              <a:ext uri="{FF2B5EF4-FFF2-40B4-BE49-F238E27FC236}">
                <a16:creationId xmlns:a16="http://schemas.microsoft.com/office/drawing/2014/main" id="{AA76A203-C3ED-3347-AAD5-75408DD3D3E4}"/>
              </a:ext>
            </a:extLst>
          </p:cNvPr>
          <p:cNvSpPr txBox="1">
            <a:spLocks/>
          </p:cNvSpPr>
          <p:nvPr/>
        </p:nvSpPr>
        <p:spPr>
          <a:xfrm>
            <a:off x="9617035" y="6265409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deltaDAO AG</a:t>
            </a:r>
          </a:p>
        </p:txBody>
      </p:sp>
      <p:sp>
        <p:nvSpPr>
          <p:cNvPr id="13" name="Rechteck 5">
            <a:extLst>
              <a:ext uri="{FF2B5EF4-FFF2-40B4-BE49-F238E27FC236}">
                <a16:creationId xmlns:a16="http://schemas.microsoft.com/office/drawing/2014/main" id="{662AAB5F-0AA1-4660-AA1C-5B394E8F8151}"/>
              </a:ext>
            </a:extLst>
          </p:cNvPr>
          <p:cNvSpPr/>
          <p:nvPr/>
        </p:nvSpPr>
        <p:spPr bwMode="auto">
          <a:xfrm>
            <a:off x="8093502" y="3287607"/>
            <a:ext cx="3673048" cy="215444"/>
          </a:xfrm>
          <a:prstGeom prst="rect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0" rIns="36000" bIns="0" rtlCol="0" anchor="t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>
                <a:latin typeface="Overpass Heavy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b="1" err="1">
                <a:latin typeface="Overpass Heavy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safefbdc.portal.minimal-gaia-x.eu</a:t>
            </a:r>
            <a:endParaRPr lang="en-US" b="1">
              <a:latin typeface="Overpass Heavy" pitchFamily="2" charset="77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4D94727F-28F2-4838-9EB9-C26CC8AC4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41286" y="6049965"/>
            <a:ext cx="714624" cy="21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5">
            <a:extLst>
              <a:ext uri="{FF2B5EF4-FFF2-40B4-BE49-F238E27FC236}">
                <a16:creationId xmlns:a16="http://schemas.microsoft.com/office/drawing/2014/main" id="{6271B080-51E7-4F4C-B30F-70F7E64F39FE}"/>
              </a:ext>
            </a:extLst>
          </p:cNvPr>
          <p:cNvSpPr/>
          <p:nvPr/>
        </p:nvSpPr>
        <p:spPr bwMode="auto">
          <a:xfrm>
            <a:off x="9955910" y="6049965"/>
            <a:ext cx="1715782" cy="215444"/>
          </a:xfrm>
          <a:prstGeom prst="rect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0" rIns="36000" bIns="0" rtlCol="0" anchor="t">
            <a:spAutoFit/>
          </a:bodyPr>
          <a:lstStyle/>
          <a:p>
            <a:pPr defTabSz="449263" fontAlgn="base" hangingPunct="0">
              <a:buSzPct val="100000"/>
              <a:buFont typeface="Times New Roman" panose="02020603050405020304" pitchFamily="18" charset="0"/>
            </a:pPr>
            <a:r>
              <a:rPr lang="de-DE" b="1" kern="1200">
                <a:solidFill>
                  <a:schemeClr val="tx1"/>
                </a:solidFill>
                <a:latin typeface="Overpass Heavy" pitchFamily="2" charset="77"/>
                <a:ea typeface="+mn-ea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safeFBDC Blogpost</a:t>
            </a:r>
            <a:endParaRPr lang="en-US" b="1" kern="1200">
              <a:solidFill>
                <a:schemeClr val="tx1"/>
              </a:solidFill>
              <a:latin typeface="Overpass Heavy" pitchFamily="2" charset="77"/>
              <a:ea typeface="+mn-ea"/>
              <a:cs typeface="Calibri"/>
            </a:endParaRPr>
          </a:p>
        </p:txBody>
      </p:sp>
      <p:sp>
        <p:nvSpPr>
          <p:cNvPr id="17" name="Google Shape;25;p3">
            <a:extLst>
              <a:ext uri="{FF2B5EF4-FFF2-40B4-BE49-F238E27FC236}">
                <a16:creationId xmlns:a16="http://schemas.microsoft.com/office/drawing/2014/main" id="{336A4355-CF85-3B4C-8873-E7AD9513BFF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481070-CE9E-4C6D-8189-FBF75E939B89}"/>
              </a:ext>
            </a:extLst>
          </p:cNvPr>
          <p:cNvSpPr txBox="1"/>
          <p:nvPr/>
        </p:nvSpPr>
        <p:spPr>
          <a:xfrm>
            <a:off x="425450" y="707801"/>
            <a:ext cx="10469484" cy="430887"/>
          </a:xfrm>
          <a:prstGeom prst="rect">
            <a:avLst/>
          </a:prstGeom>
          <a:noFill/>
        </p:spPr>
        <p:txBody>
          <a:bodyPr wrap="square" lIns="0" tIns="0" rIns="36000" bIns="0" rtlCol="0" anchor="t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for regulators and the finance industry</a:t>
            </a:r>
          </a:p>
        </p:txBody>
      </p:sp>
      <p:sp>
        <p:nvSpPr>
          <p:cNvPr id="4" name="TextBox 37">
            <a:extLst>
              <a:ext uri="{FF2B5EF4-FFF2-40B4-BE49-F238E27FC236}">
                <a16:creationId xmlns:a16="http://schemas.microsoft.com/office/drawing/2014/main" id="{CE2073A1-F253-DCC3-F1A1-255748428B52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pic>
        <p:nvPicPr>
          <p:cNvPr id="19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F237131-BD22-2D46-A2DA-3B20CEDE051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22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A110C5A5-B5D6-CE44-9A6F-ADC4493930E2}"/>
              </a:ext>
            </a:extLst>
          </p:cNvPr>
          <p:cNvSpPr/>
          <p:nvPr/>
        </p:nvSpPr>
        <p:spPr>
          <a:xfrm>
            <a:off x="1465228" y="4429888"/>
            <a:ext cx="9683242" cy="1730290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7" name="Google Shape;277;p32" descr="Zahnräder Silhouette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5575" y="4940978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 descr="Benutzer Silhouette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2182" y="1336253"/>
            <a:ext cx="782873" cy="782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32"/>
          <p:cNvCxnSpPr>
            <a:endCxn id="277" idx="1"/>
          </p:cNvCxnSpPr>
          <p:nvPr/>
        </p:nvCxnSpPr>
        <p:spPr>
          <a:xfrm>
            <a:off x="3791975" y="5550578"/>
            <a:ext cx="10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84" name="Google Shape;284;p32"/>
          <p:cNvCxnSpPr>
            <a:cxnSpLocks/>
            <a:endCxn id="277" idx="1"/>
          </p:cNvCxnSpPr>
          <p:nvPr/>
        </p:nvCxnSpPr>
        <p:spPr>
          <a:xfrm>
            <a:off x="2255687" y="1843074"/>
            <a:ext cx="2610000" cy="3707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pic>
        <p:nvPicPr>
          <p:cNvPr id="286" name="Google Shape;286;p32" descr="Datenbank Silhouette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3661" y="4952451"/>
            <a:ext cx="1219200" cy="12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32"/>
          <p:cNvCxnSpPr/>
          <p:nvPr/>
        </p:nvCxnSpPr>
        <p:spPr>
          <a:xfrm>
            <a:off x="5941779" y="5550578"/>
            <a:ext cx="912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291" name="Google Shape;291;p32"/>
          <p:cNvSpPr/>
          <p:nvPr/>
        </p:nvSpPr>
        <p:spPr>
          <a:xfrm>
            <a:off x="10639453" y="4708187"/>
            <a:ext cx="1248000" cy="1248000"/>
          </a:xfrm>
          <a:prstGeom prst="ellipse">
            <a:avLst/>
          </a:prstGeom>
          <a:gradFill>
            <a:gsLst>
              <a:gs pos="0">
                <a:srgbClr val="7300F3"/>
              </a:gs>
              <a:gs pos="46000">
                <a:srgbClr val="1C47E5"/>
              </a:gs>
              <a:gs pos="100000">
                <a:srgbClr val="00FDFF"/>
              </a:gs>
            </a:gsLst>
            <a:lin ang="189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lang="en-US">
              <a:solidFill>
                <a:schemeClr val="lt1"/>
              </a:solidFill>
              <a:latin typeface="Overpass Light" pitchFamily="2" charset="77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32" descr="Schild Häkchen mit einfarbiger Füllung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7434" y="4787628"/>
            <a:ext cx="1110441" cy="11104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32"/>
          <p:cNvCxnSpPr/>
          <p:nvPr/>
        </p:nvCxnSpPr>
        <p:spPr>
          <a:xfrm rot="10800000" flipH="1">
            <a:off x="7834449" y="1843014"/>
            <a:ext cx="2610000" cy="3707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pic>
        <p:nvPicPr>
          <p:cNvPr id="294" name="Google Shape;294;p32" descr="Balkendiagramm Silhouette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4788" y="4952452"/>
            <a:ext cx="1219200" cy="1222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78;p32" descr="Benutzer Silhouette">
            <a:extLst>
              <a:ext uri="{FF2B5EF4-FFF2-40B4-BE49-F238E27FC236}">
                <a16:creationId xmlns:a16="http://schemas.microsoft.com/office/drawing/2014/main" id="{B98D7B19-E849-463C-95C3-533B7E355B37}"/>
              </a:ext>
            </a:extLst>
          </p:cNvPr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988" y="2480727"/>
            <a:ext cx="738851" cy="738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88;p32">
            <a:extLst>
              <a:ext uri="{FF2B5EF4-FFF2-40B4-BE49-F238E27FC236}">
                <a16:creationId xmlns:a16="http://schemas.microsoft.com/office/drawing/2014/main" id="{0E9B1ADC-D143-4BF0-8E4E-AB095C3D4D56}"/>
              </a:ext>
            </a:extLst>
          </p:cNvPr>
          <p:cNvSpPr txBox="1"/>
          <p:nvPr/>
        </p:nvSpPr>
        <p:spPr>
          <a:xfrm>
            <a:off x="131979" y="3124741"/>
            <a:ext cx="1471472" cy="5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>
                <a:latin typeface="Overpass Light" pitchFamily="2" charset="77"/>
                <a:cs typeface="Calibri"/>
                <a:sym typeface="Calibri"/>
              </a:rPr>
              <a:t>portal</a:t>
            </a:r>
            <a:br>
              <a:rPr lang="en-US">
                <a:latin typeface="Overpass Light" pitchFamily="2" charset="77"/>
                <a:cs typeface="Calibri"/>
                <a:sym typeface="Calibri"/>
              </a:rPr>
            </a:br>
            <a:r>
              <a:rPr lang="en-US">
                <a:latin typeface="Overpass Light" pitchFamily="2" charset="77"/>
                <a:cs typeface="Calibri"/>
                <a:sym typeface="Calibri"/>
              </a:rPr>
              <a:t>providers</a:t>
            </a:r>
            <a:endParaRPr lang="en-US">
              <a:latin typeface="Overpass Light" pitchFamily="2" charset="77"/>
            </a:endParaRPr>
          </a:p>
        </p:txBody>
      </p:sp>
      <p:sp>
        <p:nvSpPr>
          <p:cNvPr id="28" name="Google Shape;288;p32">
            <a:extLst>
              <a:ext uri="{FF2B5EF4-FFF2-40B4-BE49-F238E27FC236}">
                <a16:creationId xmlns:a16="http://schemas.microsoft.com/office/drawing/2014/main" id="{392654B0-6174-463A-B4B5-43ADE61155CD}"/>
              </a:ext>
            </a:extLst>
          </p:cNvPr>
          <p:cNvSpPr txBox="1"/>
          <p:nvPr/>
        </p:nvSpPr>
        <p:spPr>
          <a:xfrm>
            <a:off x="131979" y="5308193"/>
            <a:ext cx="1471472" cy="5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>
                <a:latin typeface="Overpass Light" pitchFamily="2" charset="77"/>
                <a:cs typeface="Calibri"/>
                <a:sym typeface="Calibri"/>
              </a:rPr>
              <a:t>data</a:t>
            </a:r>
            <a:br>
              <a:rPr lang="en-US">
                <a:latin typeface="Overpass Light" pitchFamily="2" charset="77"/>
                <a:cs typeface="Calibri"/>
                <a:sym typeface="Calibri"/>
              </a:rPr>
            </a:br>
            <a:r>
              <a:rPr lang="en-US">
                <a:latin typeface="Overpass Light" pitchFamily="2" charset="77"/>
                <a:cs typeface="Calibri"/>
                <a:sym typeface="Calibri"/>
              </a:rPr>
              <a:t>owners</a:t>
            </a:r>
            <a:endParaRPr lang="en-US">
              <a:latin typeface="Overpass Light" pitchFamily="2" charset="77"/>
            </a:endParaRPr>
          </a:p>
        </p:txBody>
      </p:sp>
      <p:pic>
        <p:nvPicPr>
          <p:cNvPr id="31" name="Google Shape;278;p32" descr="Benutzer Silhouette">
            <a:extLst>
              <a:ext uri="{FF2B5EF4-FFF2-40B4-BE49-F238E27FC236}">
                <a16:creationId xmlns:a16="http://schemas.microsoft.com/office/drawing/2014/main" id="{426E0A66-C333-487F-9D02-B105E41F6222}"/>
              </a:ext>
            </a:extLst>
          </p:cNvPr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551" y="4691212"/>
            <a:ext cx="738851" cy="73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278;p32" descr="Benutzer Silhouette">
            <a:extLst>
              <a:ext uri="{FF2B5EF4-FFF2-40B4-BE49-F238E27FC236}">
                <a16:creationId xmlns:a16="http://schemas.microsoft.com/office/drawing/2014/main" id="{84068FD3-C94C-4A73-B2C4-2B2C7CEA99D7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06" y="1336253"/>
            <a:ext cx="782873" cy="78287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C5AEBC7-308F-0B4F-8758-41DBAACB581D}"/>
              </a:ext>
            </a:extLst>
          </p:cNvPr>
          <p:cNvSpPr txBox="1"/>
          <p:nvPr/>
        </p:nvSpPr>
        <p:spPr>
          <a:xfrm>
            <a:off x="2607565" y="1673926"/>
            <a:ext cx="842145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verpass Light" pitchFamily="2" charset="77"/>
              </a:rPr>
              <a:t>algorithm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AF3979-0EB4-774D-8D32-DC4213D99597}"/>
              </a:ext>
            </a:extLst>
          </p:cNvPr>
          <p:cNvSpPr txBox="1"/>
          <p:nvPr/>
        </p:nvSpPr>
        <p:spPr>
          <a:xfrm>
            <a:off x="4598498" y="1429206"/>
            <a:ext cx="425364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verpass Light" pitchFamily="2" charset="77"/>
              </a:rPr>
              <a:t>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934804-BF2F-C344-9C1D-BD83BAFECE53}"/>
              </a:ext>
            </a:extLst>
          </p:cNvPr>
          <p:cNvSpPr txBox="1"/>
          <p:nvPr/>
        </p:nvSpPr>
        <p:spPr>
          <a:xfrm>
            <a:off x="4596039" y="1669884"/>
            <a:ext cx="826115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verpass Light" pitchFamily="2" charset="77"/>
              </a:rPr>
              <a:t>scientists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8B8E63-40B4-104F-90F6-78B836A14D89}"/>
              </a:ext>
            </a:extLst>
          </p:cNvPr>
          <p:cNvSpPr txBox="1"/>
          <p:nvPr/>
        </p:nvSpPr>
        <p:spPr>
          <a:xfrm>
            <a:off x="6742959" y="1424947"/>
            <a:ext cx="1029696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verpass Light" pitchFamily="2" charset="77"/>
              </a:rPr>
              <a:t>data service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2E76C7-2999-4D48-A348-A4408F229B14}"/>
              </a:ext>
            </a:extLst>
          </p:cNvPr>
          <p:cNvSpPr txBox="1"/>
          <p:nvPr/>
        </p:nvSpPr>
        <p:spPr>
          <a:xfrm>
            <a:off x="6740500" y="1665625"/>
            <a:ext cx="939928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verpass Light" pitchFamily="2" charset="77"/>
              </a:rPr>
              <a:t>consumers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9CCB3C-C5DF-1E48-B13C-B95648A7388A}"/>
              </a:ext>
            </a:extLst>
          </p:cNvPr>
          <p:cNvSpPr txBox="1"/>
          <p:nvPr/>
        </p:nvSpPr>
        <p:spPr>
          <a:xfrm>
            <a:off x="8396894" y="1646187"/>
            <a:ext cx="2998463" cy="215444"/>
          </a:xfrm>
          <a:prstGeom prst="rect">
            <a:avLst/>
          </a:prstGeom>
          <a:noFill/>
        </p:spPr>
        <p:txBody>
          <a:bodyPr wrap="square" lIns="36000" tIns="0" rIns="36000" bIns="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Overpass Light"/>
              </a:rPr>
              <a:t>results / trained models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06D6ACA-4EEB-5848-84E2-8612EBB1CB0B}"/>
              </a:ext>
            </a:extLst>
          </p:cNvPr>
          <p:cNvSpPr/>
          <p:nvPr/>
        </p:nvSpPr>
        <p:spPr>
          <a:xfrm>
            <a:off x="1462087" y="3373719"/>
            <a:ext cx="9683242" cy="867147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875907-5A76-354E-993A-82E79593DEA8}"/>
              </a:ext>
            </a:extLst>
          </p:cNvPr>
          <p:cNvGrpSpPr/>
          <p:nvPr/>
        </p:nvGrpSpPr>
        <p:grpSpPr>
          <a:xfrm>
            <a:off x="1630501" y="5357373"/>
            <a:ext cx="887029" cy="470171"/>
            <a:chOff x="1630501" y="5444834"/>
            <a:chExt cx="887029" cy="47017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DCDC89F-1FEA-9948-B6F9-0937D74F6B3E}"/>
                </a:ext>
              </a:extLst>
            </p:cNvPr>
            <p:cNvSpPr txBox="1"/>
            <p:nvPr/>
          </p:nvSpPr>
          <p:spPr>
            <a:xfrm>
              <a:off x="1630501" y="5444834"/>
              <a:ext cx="630548" cy="215444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Overpass Light" pitchFamily="2" charset="77"/>
                </a:rPr>
                <a:t>private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6452945-FAD2-CF42-BD2E-1D32287C8040}"/>
                </a:ext>
              </a:extLst>
            </p:cNvPr>
            <p:cNvSpPr txBox="1"/>
            <p:nvPr/>
          </p:nvSpPr>
          <p:spPr>
            <a:xfrm>
              <a:off x="1630501" y="5699561"/>
              <a:ext cx="887029" cy="215444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Overpass Light" pitchFamily="2" charset="77"/>
                </a:rPr>
                <a:t>data asset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7ABCEA8-83D8-CF4F-B1E4-EBCCA6EA85D3}"/>
              </a:ext>
            </a:extLst>
          </p:cNvPr>
          <p:cNvSpPr/>
          <p:nvPr/>
        </p:nvSpPr>
        <p:spPr>
          <a:xfrm>
            <a:off x="1462087" y="2317550"/>
            <a:ext cx="9683242" cy="867147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Google Shape;294;p32" descr="Balkendiagramm Silhouette">
            <a:extLst>
              <a:ext uri="{FF2B5EF4-FFF2-40B4-BE49-F238E27FC236}">
                <a16:creationId xmlns:a16="http://schemas.microsoft.com/office/drawing/2014/main" id="{D2452DA2-CC63-5A42-AF77-DFC81BAEEB17}"/>
              </a:ext>
            </a:extLst>
          </p:cNvPr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40291" y="1369594"/>
            <a:ext cx="931509" cy="9336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F1E2B026-5A58-A34E-8E5B-93B9118D851D}"/>
              </a:ext>
            </a:extLst>
          </p:cNvPr>
          <p:cNvGrpSpPr/>
          <p:nvPr/>
        </p:nvGrpSpPr>
        <p:grpSpPr>
          <a:xfrm>
            <a:off x="4949990" y="2462016"/>
            <a:ext cx="2307817" cy="578215"/>
            <a:chOff x="4056563" y="2549477"/>
            <a:chExt cx="2307817" cy="5782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D5FC29D-450B-514F-B0E0-8EB62A585F92}"/>
                </a:ext>
              </a:extLst>
            </p:cNvPr>
            <p:cNvGrpSpPr/>
            <p:nvPr/>
          </p:nvGrpSpPr>
          <p:grpSpPr>
            <a:xfrm>
              <a:off x="4586082" y="2619220"/>
              <a:ext cx="1778298" cy="438729"/>
              <a:chOff x="3101812" y="2637808"/>
              <a:chExt cx="1778298" cy="438729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90EB19D-DDD7-6E4C-98D8-96CB8CA7E39B}"/>
                  </a:ext>
                </a:extLst>
              </p:cNvPr>
              <p:cNvSpPr txBox="1"/>
              <p:nvPr/>
            </p:nvSpPr>
            <p:spPr>
              <a:xfrm>
                <a:off x="3101812" y="2637808"/>
                <a:ext cx="1778298" cy="215444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Overpass Light" pitchFamily="2" charset="77"/>
                  </a:rPr>
                  <a:t>data portals based on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771F71-645A-4546-B245-CF39BB8CB9B8}"/>
                  </a:ext>
                </a:extLst>
              </p:cNvPr>
              <p:cNvSpPr txBox="1"/>
              <p:nvPr/>
            </p:nvSpPr>
            <p:spPr>
              <a:xfrm>
                <a:off x="3101812" y="2861093"/>
                <a:ext cx="1451286" cy="215444"/>
              </a:xfrm>
              <a:prstGeom prst="rect">
                <a:avLst/>
              </a:prstGeom>
              <a:gradFill>
                <a:gsLst>
                  <a:gs pos="51000">
                    <a:srgbClr val="1C47E5"/>
                  </a:gs>
                  <a:gs pos="100000">
                    <a:srgbClr val="1DBFFC"/>
                  </a:gs>
                  <a:gs pos="0">
                    <a:srgbClr val="7300F3"/>
                  </a:gs>
                </a:gsLst>
                <a:lin ang="18900000" scaled="0"/>
              </a:gradFill>
            </p:spPr>
            <p:txBody>
              <a:bodyPr wrap="none" lIns="36000" tIns="0" rIns="36000" bIns="0" rtlCol="0">
                <a:spAutoFit/>
              </a:bodyPr>
              <a:lstStyle/>
              <a:p>
                <a:r>
                  <a:rPr lang="en-US" b="1">
                    <a:solidFill>
                      <a:schemeClr val="tx1"/>
                    </a:solidFill>
                    <a:latin typeface="Overpass Heavy" pitchFamily="2" charset="77"/>
                  </a:rPr>
                  <a:t>smart contracts</a:t>
                </a:r>
              </a:p>
            </p:txBody>
          </p:sp>
        </p:grp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605E7F0F-2B4E-4643-A020-0284CF548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56563" y="2549477"/>
              <a:ext cx="443298" cy="578215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9530883-D08E-714A-B93B-7297C83E803A}"/>
              </a:ext>
            </a:extLst>
          </p:cNvPr>
          <p:cNvGrpSpPr/>
          <p:nvPr/>
        </p:nvGrpSpPr>
        <p:grpSpPr>
          <a:xfrm>
            <a:off x="4949060" y="3532432"/>
            <a:ext cx="2493469" cy="578215"/>
            <a:chOff x="4056563" y="3592650"/>
            <a:chExt cx="2493469" cy="578215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794693D-F61B-A24E-B3E8-D543380061DE}"/>
                </a:ext>
              </a:extLst>
            </p:cNvPr>
            <p:cNvGrpSpPr/>
            <p:nvPr/>
          </p:nvGrpSpPr>
          <p:grpSpPr>
            <a:xfrm>
              <a:off x="4588991" y="3662393"/>
              <a:ext cx="1961041" cy="438729"/>
              <a:chOff x="3101812" y="2637808"/>
              <a:chExt cx="1961041" cy="438729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DB4DB44-3C7D-DB4B-86E6-23B8F7F177BD}"/>
                  </a:ext>
                </a:extLst>
              </p:cNvPr>
              <p:cNvSpPr txBox="1"/>
              <p:nvPr/>
            </p:nvSpPr>
            <p:spPr>
              <a:xfrm>
                <a:off x="3101812" y="2637808"/>
                <a:ext cx="1961041" cy="215444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Overpass Light" pitchFamily="2" charset="77"/>
                  </a:rPr>
                  <a:t>access control based on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2A14B3A-43A6-3E41-8164-41D4AFB3332B}"/>
                  </a:ext>
                </a:extLst>
              </p:cNvPr>
              <p:cNvSpPr txBox="1"/>
              <p:nvPr/>
            </p:nvSpPr>
            <p:spPr>
              <a:xfrm>
                <a:off x="3101812" y="2861093"/>
                <a:ext cx="1451286" cy="215444"/>
              </a:xfrm>
              <a:prstGeom prst="rect">
                <a:avLst/>
              </a:prstGeom>
              <a:gradFill>
                <a:gsLst>
                  <a:gs pos="51000">
                    <a:srgbClr val="1C47E5"/>
                  </a:gs>
                  <a:gs pos="100000">
                    <a:srgbClr val="1DBFFC"/>
                  </a:gs>
                  <a:gs pos="0">
                    <a:srgbClr val="7300F3"/>
                  </a:gs>
                </a:gsLst>
                <a:lin ang="18900000" scaled="0"/>
              </a:gradFill>
            </p:spPr>
            <p:txBody>
              <a:bodyPr wrap="none" lIns="36000" tIns="0" rIns="36000" bIns="0" rtlCol="0">
                <a:spAutoFit/>
              </a:bodyPr>
              <a:lstStyle/>
              <a:p>
                <a:r>
                  <a:rPr lang="en-US" b="1">
                    <a:solidFill>
                      <a:schemeClr val="tx1"/>
                    </a:solidFill>
                    <a:latin typeface="Overpass Heavy" pitchFamily="2" charset="77"/>
                  </a:rPr>
                  <a:t>smart contracts</a:t>
                </a:r>
              </a:p>
            </p:txBody>
          </p:sp>
        </p:grp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FBECEF01-D0B2-E64A-B7D2-2EA001797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56563" y="3592650"/>
              <a:ext cx="443298" cy="578215"/>
            </a:xfrm>
            <a:prstGeom prst="rect">
              <a:avLst/>
            </a:prstGeom>
          </p:spPr>
        </p:pic>
      </p:grpSp>
      <p:pic>
        <p:nvPicPr>
          <p:cNvPr id="62" name="Grafik 105">
            <a:extLst>
              <a:ext uri="{FF2B5EF4-FFF2-40B4-BE49-F238E27FC236}">
                <a16:creationId xmlns:a16="http://schemas.microsoft.com/office/drawing/2014/main" id="{57FD7C94-1B62-6541-8BB5-773AC40479B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1923F4C-2612-9443-B40C-52FEA75B7799}"/>
              </a:ext>
            </a:extLst>
          </p:cNvPr>
          <p:cNvSpPr txBox="1"/>
          <p:nvPr/>
        </p:nvSpPr>
        <p:spPr>
          <a:xfrm>
            <a:off x="425450" y="707801"/>
            <a:ext cx="10469484" cy="430887"/>
          </a:xfrm>
          <a:prstGeom prst="rect">
            <a:avLst/>
          </a:prstGeom>
          <a:noFill/>
        </p:spPr>
        <p:txBody>
          <a:bodyPr wrap="square" lIns="0" tIns="0" rIns="36000" bIns="0" rtlCol="0" anchor="t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compute-to-data enables true technical data sovereignty</a:t>
            </a:r>
            <a:endParaRPr lang="en-US" sz="2800" b="1">
              <a:solidFill>
                <a:srgbClr val="2F79F7"/>
              </a:solidFill>
              <a:latin typeface="Overpass" pitchFamily="2" charset="77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C27466B-BFF4-4842-89F5-5F476B0074DA}"/>
              </a:ext>
            </a:extLst>
          </p:cNvPr>
          <p:cNvCxnSpPr>
            <a:cxnSpLocks/>
          </p:cNvCxnSpPr>
          <p:nvPr/>
        </p:nvCxnSpPr>
        <p:spPr>
          <a:xfrm>
            <a:off x="0" y="648183"/>
            <a:ext cx="1408176" cy="0"/>
          </a:xfrm>
          <a:prstGeom prst="line">
            <a:avLst/>
          </a:prstGeom>
          <a:ln w="25400">
            <a:solidFill>
              <a:srgbClr val="1C47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F43CDB9-17C4-8945-A75B-EF7A720243C8}"/>
              </a:ext>
            </a:extLst>
          </p:cNvPr>
          <p:cNvSpPr/>
          <p:nvPr/>
        </p:nvSpPr>
        <p:spPr>
          <a:xfrm rot="8149979">
            <a:off x="1338542" y="624798"/>
            <a:ext cx="92557" cy="606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330;p35">
            <a:extLst>
              <a:ext uri="{FF2B5EF4-FFF2-40B4-BE49-F238E27FC236}">
                <a16:creationId xmlns:a16="http://schemas.microsoft.com/office/drawing/2014/main" id="{4FE4DAD3-C008-D147-B7BD-C4ECB7F62C47}"/>
              </a:ext>
            </a:extLst>
          </p:cNvPr>
          <p:cNvSpPr txBox="1">
            <a:spLocks/>
          </p:cNvSpPr>
          <p:nvPr/>
        </p:nvSpPr>
        <p:spPr>
          <a:xfrm>
            <a:off x="9617035" y="6265409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deltaDAO AG</a:t>
            </a:r>
          </a:p>
        </p:txBody>
      </p:sp>
      <p:sp>
        <p:nvSpPr>
          <p:cNvPr id="74" name="Google Shape;25;p3">
            <a:extLst>
              <a:ext uri="{FF2B5EF4-FFF2-40B4-BE49-F238E27FC236}">
                <a16:creationId xmlns:a16="http://schemas.microsoft.com/office/drawing/2014/main" id="{96A9F052-D544-5545-BCFD-F0A839E12FB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graphicFrame>
        <p:nvGraphicFramePr>
          <p:cNvPr id="75" name="Objekt 74">
            <a:extLst>
              <a:ext uri="{FF2B5EF4-FFF2-40B4-BE49-F238E27FC236}">
                <a16:creationId xmlns:a16="http://schemas.microsoft.com/office/drawing/2014/main" id="{FA339F9D-D120-5443-B25F-A31EA71F3B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3054" y="1458527"/>
          <a:ext cx="792633" cy="752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15" imgW="1152000" imgH="1094040" progId="">
                  <p:embed/>
                </p:oleObj>
              </mc:Choice>
              <mc:Fallback>
                <p:oleObj r:id="rId15" imgW="1152000" imgH="1094040" progId="">
                  <p:embed/>
                  <p:pic>
                    <p:nvPicPr>
                      <p:cNvPr id="75" name="Objekt 74">
                        <a:extLst>
                          <a:ext uri="{FF2B5EF4-FFF2-40B4-BE49-F238E27FC236}">
                            <a16:creationId xmlns:a16="http://schemas.microsoft.com/office/drawing/2014/main" id="{FA339F9D-D120-5443-B25F-A31EA71F3B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>
                        <a:lum/>
                      </a:blip>
                      <a:stretch>
                        <a:fillRect/>
                      </a:stretch>
                    </p:blipFill>
                    <p:spPr>
                      <a:xfrm>
                        <a:off x="1463054" y="1458527"/>
                        <a:ext cx="792633" cy="7522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37">
            <a:extLst>
              <a:ext uri="{FF2B5EF4-FFF2-40B4-BE49-F238E27FC236}">
                <a16:creationId xmlns:a16="http://schemas.microsoft.com/office/drawing/2014/main" id="{6B393ADD-6FDD-3581-DC19-54B4AD6DA5DB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5A01B659-64D2-5643-9537-5A6698A12921}"/>
              </a:ext>
            </a:extLst>
          </p:cNvPr>
          <p:cNvGrpSpPr/>
          <p:nvPr/>
        </p:nvGrpSpPr>
        <p:grpSpPr>
          <a:xfrm>
            <a:off x="9004016" y="4874516"/>
            <a:ext cx="1525024" cy="965714"/>
            <a:chOff x="8917987" y="4348312"/>
            <a:chExt cx="1525024" cy="965714"/>
          </a:xfrm>
        </p:grpSpPr>
        <p:grpSp>
          <p:nvGrpSpPr>
            <p:cNvPr id="63" name="Group 66">
              <a:extLst>
                <a:ext uri="{FF2B5EF4-FFF2-40B4-BE49-F238E27FC236}">
                  <a16:creationId xmlns:a16="http://schemas.microsoft.com/office/drawing/2014/main" id="{51144FDB-51E9-2E4C-B420-987DEC876A1E}"/>
                </a:ext>
              </a:extLst>
            </p:cNvPr>
            <p:cNvGrpSpPr/>
            <p:nvPr/>
          </p:nvGrpSpPr>
          <p:grpSpPr>
            <a:xfrm>
              <a:off x="8917987" y="4594876"/>
              <a:ext cx="1525024" cy="719150"/>
              <a:chOff x="1630501" y="5195855"/>
              <a:chExt cx="1525024" cy="719150"/>
            </a:xfrm>
          </p:grpSpPr>
          <p:sp>
            <p:nvSpPr>
              <p:cNvPr id="73" name="TextBox 67">
                <a:extLst>
                  <a:ext uri="{FF2B5EF4-FFF2-40B4-BE49-F238E27FC236}">
                    <a16:creationId xmlns:a16="http://schemas.microsoft.com/office/drawing/2014/main" id="{B50A38E7-FF45-3A4D-9B38-F077B1A47B6E}"/>
                  </a:ext>
                </a:extLst>
              </p:cNvPr>
              <p:cNvSpPr txBox="1"/>
              <p:nvPr/>
            </p:nvSpPr>
            <p:spPr>
              <a:xfrm>
                <a:off x="1630501" y="5195855"/>
                <a:ext cx="1525024" cy="215444"/>
              </a:xfrm>
              <a:prstGeom prst="rect">
                <a:avLst/>
              </a:prstGeom>
              <a:gradFill>
                <a:gsLst>
                  <a:gs pos="51000">
                    <a:srgbClr val="1C47E5"/>
                  </a:gs>
                  <a:gs pos="100000">
                    <a:srgbClr val="1DBFFC"/>
                  </a:gs>
                  <a:gs pos="0">
                    <a:srgbClr val="7300F3"/>
                  </a:gs>
                </a:gsLst>
                <a:lin ang="18900000" scaled="0"/>
              </a:gradFill>
            </p:spPr>
            <p:txBody>
              <a:bodyPr wrap="none" lIns="36000" tIns="0" rIns="36000" bIns="0" rtlCol="0">
                <a:spAutoFit/>
              </a:bodyPr>
              <a:lstStyle/>
              <a:p>
                <a:r>
                  <a:rPr lang="en-US" b="1">
                    <a:solidFill>
                      <a:schemeClr val="tx1"/>
                    </a:solidFill>
                    <a:latin typeface="Overpass Heavy" pitchFamily="2" charset="77"/>
                  </a:rPr>
                  <a:t>data sovereignty</a:t>
                </a:r>
              </a:p>
            </p:txBody>
          </p:sp>
          <p:sp>
            <p:nvSpPr>
              <p:cNvPr id="76" name="TextBox 68">
                <a:extLst>
                  <a:ext uri="{FF2B5EF4-FFF2-40B4-BE49-F238E27FC236}">
                    <a16:creationId xmlns:a16="http://schemas.microsoft.com/office/drawing/2014/main" id="{CC89FDAA-2F74-3649-AC0D-9CBB95C3E36F}"/>
                  </a:ext>
                </a:extLst>
              </p:cNvPr>
              <p:cNvSpPr txBox="1"/>
              <p:nvPr/>
            </p:nvSpPr>
            <p:spPr>
              <a:xfrm>
                <a:off x="1630501" y="5444834"/>
                <a:ext cx="1347091" cy="215444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Overpass Light" pitchFamily="2" charset="77"/>
                  </a:rPr>
                  <a:t>data asset stays</a:t>
                </a:r>
              </a:p>
            </p:txBody>
          </p:sp>
          <p:sp>
            <p:nvSpPr>
              <p:cNvPr id="77" name="TextBox 69">
                <a:extLst>
                  <a:ext uri="{FF2B5EF4-FFF2-40B4-BE49-F238E27FC236}">
                    <a16:creationId xmlns:a16="http://schemas.microsoft.com/office/drawing/2014/main" id="{5ABC2846-CC47-D14F-AEAB-64D6E3E8925D}"/>
                  </a:ext>
                </a:extLst>
              </p:cNvPr>
              <p:cNvSpPr txBox="1"/>
              <p:nvPr/>
            </p:nvSpPr>
            <p:spPr>
              <a:xfrm>
                <a:off x="1630501" y="5699561"/>
                <a:ext cx="981606" cy="215444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Overpass Light" pitchFamily="2" charset="77"/>
                  </a:rPr>
                  <a:t>on-premise</a:t>
                </a:r>
              </a:p>
            </p:txBody>
          </p:sp>
        </p:grpSp>
        <p:sp>
          <p:nvSpPr>
            <p:cNvPr id="71" name="TextBox 67">
              <a:extLst>
                <a:ext uri="{FF2B5EF4-FFF2-40B4-BE49-F238E27FC236}">
                  <a16:creationId xmlns:a16="http://schemas.microsoft.com/office/drawing/2014/main" id="{78DB2641-2DCE-2F42-BA3A-4D20BAC217A4}"/>
                </a:ext>
              </a:extLst>
            </p:cNvPr>
            <p:cNvSpPr txBox="1"/>
            <p:nvPr/>
          </p:nvSpPr>
          <p:spPr>
            <a:xfrm>
              <a:off x="8917987" y="4348312"/>
              <a:ext cx="877411" cy="215444"/>
            </a:xfrm>
            <a:prstGeom prst="rect">
              <a:avLst/>
            </a:prstGeom>
            <a:gradFill>
              <a:gsLst>
                <a:gs pos="51000">
                  <a:srgbClr val="1C47E5"/>
                </a:gs>
                <a:gs pos="100000">
                  <a:srgbClr val="1DBFFC"/>
                </a:gs>
                <a:gs pos="0">
                  <a:srgbClr val="7300F3"/>
                </a:gs>
              </a:gsLst>
              <a:lin ang="18900000" scaled="0"/>
            </a:gradFill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US" b="1">
                  <a:solidFill>
                    <a:schemeClr val="tx1"/>
                  </a:solidFill>
                  <a:latin typeface="Overpass Heavy" pitchFamily="2" charset="77"/>
                </a:rPr>
                <a:t>technical</a:t>
              </a:r>
            </a:p>
          </p:txBody>
        </p:sp>
      </p:grpSp>
      <p:pic>
        <p:nvPicPr>
          <p:cNvPr id="67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CB31F1B-E0D5-5544-933F-FEBC4E82423D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10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05">
            <a:extLst>
              <a:ext uri="{FF2B5EF4-FFF2-40B4-BE49-F238E27FC236}">
                <a16:creationId xmlns:a16="http://schemas.microsoft.com/office/drawing/2014/main" id="{C0BF2670-22B4-EC46-9BAF-73D7A71EAC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cxnSp>
        <p:nvCxnSpPr>
          <p:cNvPr id="21" name="Straight Connector 2">
            <a:extLst>
              <a:ext uri="{FF2B5EF4-FFF2-40B4-BE49-F238E27FC236}">
                <a16:creationId xmlns:a16="http://schemas.microsoft.com/office/drawing/2014/main" id="{B2F1F7E0-8B00-2743-B1E4-90C96DA824B9}"/>
              </a:ext>
            </a:extLst>
          </p:cNvPr>
          <p:cNvCxnSpPr>
            <a:cxnSpLocks/>
          </p:cNvCxnSpPr>
          <p:nvPr/>
        </p:nvCxnSpPr>
        <p:spPr>
          <a:xfrm>
            <a:off x="0" y="648183"/>
            <a:ext cx="1408176" cy="0"/>
          </a:xfrm>
          <a:prstGeom prst="line">
            <a:avLst/>
          </a:prstGeom>
          <a:ln w="25400">
            <a:solidFill>
              <a:srgbClr val="1C47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854FF18-5782-F84A-8B36-F2C349581155}"/>
              </a:ext>
            </a:extLst>
          </p:cNvPr>
          <p:cNvSpPr/>
          <p:nvPr/>
        </p:nvSpPr>
        <p:spPr>
          <a:xfrm rot="8149979">
            <a:off x="1338542" y="624798"/>
            <a:ext cx="92557" cy="606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330;p35">
            <a:extLst>
              <a:ext uri="{FF2B5EF4-FFF2-40B4-BE49-F238E27FC236}">
                <a16:creationId xmlns:a16="http://schemas.microsoft.com/office/drawing/2014/main" id="{16D4ADA9-D4FC-F948-9937-DE65D9083E28}"/>
              </a:ext>
            </a:extLst>
          </p:cNvPr>
          <p:cNvSpPr txBox="1">
            <a:spLocks/>
          </p:cNvSpPr>
          <p:nvPr/>
        </p:nvSpPr>
        <p:spPr>
          <a:xfrm>
            <a:off x="9617035" y="6265409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deltaDAO AG</a:t>
            </a:r>
          </a:p>
        </p:txBody>
      </p:sp>
      <p:pic>
        <p:nvPicPr>
          <p:cNvPr id="3" name="Picture 3" descr="Graphical user interface, application, Teams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885683EB-6452-4BCF-B9DD-097456EF9D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0264" y="1493639"/>
            <a:ext cx="3373944" cy="2216265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6" descr="Graphical user interface, tabl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FBC4424B-B9E9-4BC4-A1F5-3CAA2095104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63" y="1445258"/>
            <a:ext cx="4883469" cy="4099324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hteck 5">
            <a:extLst>
              <a:ext uri="{FF2B5EF4-FFF2-40B4-BE49-F238E27FC236}">
                <a16:creationId xmlns:a16="http://schemas.microsoft.com/office/drawing/2014/main" id="{ECD6AF1C-49EC-4ECB-9BE2-2A81922BFF0B}"/>
              </a:ext>
            </a:extLst>
          </p:cNvPr>
          <p:cNvSpPr/>
          <p:nvPr/>
        </p:nvSpPr>
        <p:spPr bwMode="auto">
          <a:xfrm>
            <a:off x="4474029" y="5718290"/>
            <a:ext cx="3225810" cy="215444"/>
          </a:xfrm>
          <a:prstGeom prst="rect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0" rIns="36000" bIns="0" rtlCol="0" anchor="t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>
                <a:latin typeface="Overpass Heavy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https://catalogue.minimal-gaia-x.eu</a:t>
            </a:r>
            <a:endParaRPr lang="en-US" b="1">
              <a:latin typeface="Overpass Heavy" pitchFamily="2" charset="77"/>
            </a:endParaRPr>
          </a:p>
        </p:txBody>
      </p:sp>
      <p:sp>
        <p:nvSpPr>
          <p:cNvPr id="19" name="Rechteck 5">
            <a:extLst>
              <a:ext uri="{FF2B5EF4-FFF2-40B4-BE49-F238E27FC236}">
                <a16:creationId xmlns:a16="http://schemas.microsoft.com/office/drawing/2014/main" id="{FA9D5217-BED2-4FBE-B2AF-3ADB6F3CB7DB}"/>
              </a:ext>
            </a:extLst>
          </p:cNvPr>
          <p:cNvSpPr/>
          <p:nvPr/>
        </p:nvSpPr>
        <p:spPr bwMode="auto">
          <a:xfrm>
            <a:off x="4124574" y="5974077"/>
            <a:ext cx="3575265" cy="215444"/>
          </a:xfrm>
          <a:prstGeom prst="rect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0" rIns="36000" bIns="0" rtlCol="0" anchor="t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>
                <a:latin typeface="Overpass Heavy" pitchFamily="2" charset="77"/>
              </a:rPr>
              <a:t>tutorial: </a:t>
            </a:r>
            <a:r>
              <a:rPr lang="en-US" b="1">
                <a:latin typeface="Overpass Heavy" pitchFamily="2" charset="7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https://youtu.be/eAbnM5bfEMc</a:t>
            </a:r>
            <a:endParaRPr lang="en-US" b="1">
              <a:latin typeface="Overpass Heavy" pitchFamily="2" charset="77"/>
            </a:endParaRPr>
          </a:p>
        </p:txBody>
      </p:sp>
      <p:sp>
        <p:nvSpPr>
          <p:cNvPr id="22" name="Google Shape;25;p3">
            <a:extLst>
              <a:ext uri="{FF2B5EF4-FFF2-40B4-BE49-F238E27FC236}">
                <a16:creationId xmlns:a16="http://schemas.microsoft.com/office/drawing/2014/main" id="{A1F30A11-39D4-994A-8E3C-353C6E994BD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CE74D-47E0-4F97-ABC0-B4DD1610431C}"/>
              </a:ext>
            </a:extLst>
          </p:cNvPr>
          <p:cNvSpPr txBox="1"/>
          <p:nvPr/>
        </p:nvSpPr>
        <p:spPr>
          <a:xfrm>
            <a:off x="425450" y="707801"/>
            <a:ext cx="10469484" cy="430887"/>
          </a:xfrm>
          <a:prstGeom prst="rect">
            <a:avLst/>
          </a:prstGeom>
          <a:noFill/>
        </p:spPr>
        <p:txBody>
          <a:bodyPr wrap="square" lIns="0" tIns="0" rIns="36000" bIns="0" rtlCol="0" anchor="t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decentralized catalogue, minutes to publish and consume</a:t>
            </a:r>
          </a:p>
        </p:txBody>
      </p:sp>
      <p:pic>
        <p:nvPicPr>
          <p:cNvPr id="7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4F95B1D-0F1D-4773-8259-20C9B08907A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7972" y="2964663"/>
            <a:ext cx="4297438" cy="2972769"/>
          </a:xfrm>
          <a:prstGeom prst="rect">
            <a:avLst/>
          </a:prstGeom>
        </p:spPr>
      </p:pic>
      <p:sp>
        <p:nvSpPr>
          <p:cNvPr id="4" name="TextBox 37">
            <a:extLst>
              <a:ext uri="{FF2B5EF4-FFF2-40B4-BE49-F238E27FC236}">
                <a16:creationId xmlns:a16="http://schemas.microsoft.com/office/drawing/2014/main" id="{C1D0993F-AF2C-56EB-1C09-EC9BF840FB16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pic>
        <p:nvPicPr>
          <p:cNvPr id="17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41BB5FC-C976-0044-A114-E363332EED5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21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05">
            <a:extLst>
              <a:ext uri="{FF2B5EF4-FFF2-40B4-BE49-F238E27FC236}">
                <a16:creationId xmlns:a16="http://schemas.microsoft.com/office/drawing/2014/main" id="{C0BF2670-22B4-EC46-9BAF-73D7A71EAC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cxnSp>
        <p:nvCxnSpPr>
          <p:cNvPr id="21" name="Straight Connector 2">
            <a:extLst>
              <a:ext uri="{FF2B5EF4-FFF2-40B4-BE49-F238E27FC236}">
                <a16:creationId xmlns:a16="http://schemas.microsoft.com/office/drawing/2014/main" id="{B2F1F7E0-8B00-2743-B1E4-90C96DA824B9}"/>
              </a:ext>
            </a:extLst>
          </p:cNvPr>
          <p:cNvCxnSpPr>
            <a:cxnSpLocks/>
          </p:cNvCxnSpPr>
          <p:nvPr/>
        </p:nvCxnSpPr>
        <p:spPr>
          <a:xfrm>
            <a:off x="0" y="648183"/>
            <a:ext cx="1408176" cy="0"/>
          </a:xfrm>
          <a:prstGeom prst="line">
            <a:avLst/>
          </a:prstGeom>
          <a:ln w="25400">
            <a:solidFill>
              <a:srgbClr val="1C47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854FF18-5782-F84A-8B36-F2C349581155}"/>
              </a:ext>
            </a:extLst>
          </p:cNvPr>
          <p:cNvSpPr/>
          <p:nvPr/>
        </p:nvSpPr>
        <p:spPr>
          <a:xfrm rot="8149979">
            <a:off x="1338542" y="624798"/>
            <a:ext cx="92557" cy="606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330;p35">
            <a:extLst>
              <a:ext uri="{FF2B5EF4-FFF2-40B4-BE49-F238E27FC236}">
                <a16:creationId xmlns:a16="http://schemas.microsoft.com/office/drawing/2014/main" id="{16D4ADA9-D4FC-F948-9937-DE65D9083E28}"/>
              </a:ext>
            </a:extLst>
          </p:cNvPr>
          <p:cNvSpPr txBox="1">
            <a:spLocks/>
          </p:cNvSpPr>
          <p:nvPr/>
        </p:nvSpPr>
        <p:spPr>
          <a:xfrm>
            <a:off x="9617035" y="6265409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deltaDAO AG</a:t>
            </a:r>
          </a:p>
        </p:txBody>
      </p:sp>
      <p:pic>
        <p:nvPicPr>
          <p:cNvPr id="5" name="Picture 6" descr="Graphical user interface, application, Teams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FC2E7B32-2CEC-4C97-BF61-9F6BA655AF7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271" y="1307632"/>
            <a:ext cx="3811850" cy="4238753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3F7C84A-C791-42E9-B099-331C97C474F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4634" y="1451861"/>
            <a:ext cx="4840192" cy="4095435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hteck 5">
            <a:extLst>
              <a:ext uri="{FF2B5EF4-FFF2-40B4-BE49-F238E27FC236}">
                <a16:creationId xmlns:a16="http://schemas.microsoft.com/office/drawing/2014/main" id="{ECD6AF1C-49EC-4ECB-9BE2-2A81922BFF0B}"/>
              </a:ext>
            </a:extLst>
          </p:cNvPr>
          <p:cNvSpPr/>
          <p:nvPr/>
        </p:nvSpPr>
        <p:spPr bwMode="auto">
          <a:xfrm>
            <a:off x="7119908" y="5752747"/>
            <a:ext cx="3572059" cy="215444"/>
          </a:xfrm>
          <a:prstGeom prst="rect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0" rIns="36000" bIns="0" rtlCol="0" anchor="t">
            <a:spAutoFit/>
          </a:bodyPr>
          <a:lstStyle>
            <a:defPPr>
              <a:defRPr lang="en-GB"/>
            </a:defPPr>
            <a:lvl1pPr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>
                <a:latin typeface="Overpass Heavy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b="1" err="1">
                <a:latin typeface="Overpass Heavy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exchangelog.minimal-gaia-x.eu</a:t>
            </a:r>
            <a:r>
              <a:rPr lang="en-US" b="1">
                <a:latin typeface="Overpass Heavy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b="1">
              <a:latin typeface="Overpass Heavy" pitchFamily="2" charset="77"/>
            </a:endParaRPr>
          </a:p>
        </p:txBody>
      </p:sp>
      <p:sp>
        <p:nvSpPr>
          <p:cNvPr id="14" name="Google Shape;25;p3">
            <a:extLst>
              <a:ext uri="{FF2B5EF4-FFF2-40B4-BE49-F238E27FC236}">
                <a16:creationId xmlns:a16="http://schemas.microsoft.com/office/drawing/2014/main" id="{F0353966-993A-6C40-8A60-B892F64F6C0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45051-9BF7-4F8A-9CD8-24DC38F601C4}"/>
              </a:ext>
            </a:extLst>
          </p:cNvPr>
          <p:cNvSpPr txBox="1"/>
          <p:nvPr/>
        </p:nvSpPr>
        <p:spPr>
          <a:xfrm>
            <a:off x="425450" y="707801"/>
            <a:ext cx="10469484" cy="430887"/>
          </a:xfrm>
          <a:prstGeom prst="rect">
            <a:avLst/>
          </a:prstGeom>
          <a:noFill/>
        </p:spPr>
        <p:txBody>
          <a:bodyPr wrap="square" lIns="0" tIns="0" rIns="36000" bIns="0" rtlCol="0" anchor="t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automatic audit trails &amp; security &amp; privacy by design</a:t>
            </a:r>
            <a:endParaRPr lang="en-US"/>
          </a:p>
        </p:txBody>
      </p:sp>
      <p:sp>
        <p:nvSpPr>
          <p:cNvPr id="6" name="TextBox 37">
            <a:extLst>
              <a:ext uri="{FF2B5EF4-FFF2-40B4-BE49-F238E27FC236}">
                <a16:creationId xmlns:a16="http://schemas.microsoft.com/office/drawing/2014/main" id="{38A9E601-2208-9C02-10C3-329BDFD43D9F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pic>
        <p:nvPicPr>
          <p:cNvPr id="17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2EE5DC7-E70A-9045-897B-C7D89B8C807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45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rafik 105">
            <a:extLst>
              <a:ext uri="{FF2B5EF4-FFF2-40B4-BE49-F238E27FC236}">
                <a16:creationId xmlns:a16="http://schemas.microsoft.com/office/drawing/2014/main" id="{C4DF06D9-710F-5242-A86E-212BED935E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sp>
        <p:nvSpPr>
          <p:cNvPr id="202" name="Google Shape;330;p35">
            <a:extLst>
              <a:ext uri="{FF2B5EF4-FFF2-40B4-BE49-F238E27FC236}">
                <a16:creationId xmlns:a16="http://schemas.microsoft.com/office/drawing/2014/main" id="{1FCAEF09-83B2-384A-970D-0A80489DEBEF}"/>
              </a:ext>
            </a:extLst>
          </p:cNvPr>
          <p:cNvSpPr txBox="1">
            <a:spLocks/>
          </p:cNvSpPr>
          <p:nvPr/>
        </p:nvSpPr>
        <p:spPr>
          <a:xfrm>
            <a:off x="9617035" y="6265409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deltaDAO AG</a:t>
            </a:r>
          </a:p>
        </p:txBody>
      </p:sp>
      <p:sp>
        <p:nvSpPr>
          <p:cNvPr id="222" name="TextBox 104">
            <a:extLst>
              <a:ext uri="{FF2B5EF4-FFF2-40B4-BE49-F238E27FC236}">
                <a16:creationId xmlns:a16="http://schemas.microsoft.com/office/drawing/2014/main" id="{EEC61F43-F9E2-7A42-AFD6-68234337EEA0}"/>
              </a:ext>
            </a:extLst>
          </p:cNvPr>
          <p:cNvSpPr txBox="1"/>
          <p:nvPr/>
        </p:nvSpPr>
        <p:spPr>
          <a:xfrm>
            <a:off x="425450" y="698837"/>
            <a:ext cx="3992748" cy="430887"/>
          </a:xfrm>
          <a:prstGeom prst="rect">
            <a:avLst/>
          </a:prstGeom>
          <a:noFill/>
        </p:spPr>
        <p:txBody>
          <a:bodyPr wrap="square" lIns="0" tIns="0" rIns="36000" bIns="0" rtlCol="0" anchor="t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a Web 3.0 ecosystem</a:t>
            </a:r>
            <a:endParaRPr lang="en-US" sz="2800" b="1">
              <a:solidFill>
                <a:srgbClr val="2F79F7"/>
              </a:solidFill>
              <a:latin typeface="Overpass" pitchFamily="2" charset="77"/>
            </a:endParaRPr>
          </a:p>
        </p:txBody>
      </p:sp>
      <p:cxnSp>
        <p:nvCxnSpPr>
          <p:cNvPr id="224" name="Straight Connector 111">
            <a:extLst>
              <a:ext uri="{FF2B5EF4-FFF2-40B4-BE49-F238E27FC236}">
                <a16:creationId xmlns:a16="http://schemas.microsoft.com/office/drawing/2014/main" id="{8765CADD-A493-6740-9AB1-6CE210057319}"/>
              </a:ext>
            </a:extLst>
          </p:cNvPr>
          <p:cNvCxnSpPr>
            <a:cxnSpLocks/>
          </p:cNvCxnSpPr>
          <p:nvPr/>
        </p:nvCxnSpPr>
        <p:spPr>
          <a:xfrm>
            <a:off x="0" y="648183"/>
            <a:ext cx="1408176" cy="0"/>
          </a:xfrm>
          <a:prstGeom prst="line">
            <a:avLst/>
          </a:prstGeom>
          <a:ln w="25400">
            <a:solidFill>
              <a:srgbClr val="1C47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5">
            <a:extLst>
              <a:ext uri="{FF2B5EF4-FFF2-40B4-BE49-F238E27FC236}">
                <a16:creationId xmlns:a16="http://schemas.microsoft.com/office/drawing/2014/main" id="{8C24BA09-2C79-F44A-86E6-1AC705648AC7}"/>
              </a:ext>
            </a:extLst>
          </p:cNvPr>
          <p:cNvSpPr/>
          <p:nvPr/>
        </p:nvSpPr>
        <p:spPr>
          <a:xfrm rot="8149979">
            <a:off x="1338542" y="624798"/>
            <a:ext cx="92557" cy="606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BEA0227A-6A82-C142-A1C3-510B1C41390F}"/>
              </a:ext>
            </a:extLst>
          </p:cNvPr>
          <p:cNvGrpSpPr/>
          <p:nvPr/>
        </p:nvGrpSpPr>
        <p:grpSpPr>
          <a:xfrm>
            <a:off x="765723" y="1268736"/>
            <a:ext cx="9250817" cy="4453921"/>
            <a:chOff x="765723" y="1268736"/>
            <a:chExt cx="9250817" cy="4453921"/>
          </a:xfrm>
        </p:grpSpPr>
        <p:cxnSp>
          <p:nvCxnSpPr>
            <p:cNvPr id="237" name="Straight Arrow Connector 117">
              <a:extLst>
                <a:ext uri="{FF2B5EF4-FFF2-40B4-BE49-F238E27FC236}">
                  <a16:creationId xmlns:a16="http://schemas.microsoft.com/office/drawing/2014/main" id="{99F871E3-67D1-9443-AF77-9D679EDEC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7038" y="5060257"/>
              <a:ext cx="570101" cy="479457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119">
              <a:extLst>
                <a:ext uri="{FF2B5EF4-FFF2-40B4-BE49-F238E27FC236}">
                  <a16:creationId xmlns:a16="http://schemas.microsoft.com/office/drawing/2014/main" id="{632C8715-9340-A945-A5DB-2488F8464461}"/>
                </a:ext>
              </a:extLst>
            </p:cNvPr>
            <p:cNvCxnSpPr>
              <a:cxnSpLocks/>
            </p:cNvCxnSpPr>
            <p:nvPr/>
          </p:nvCxnSpPr>
          <p:spPr>
            <a:xfrm>
              <a:off x="8447095" y="5083659"/>
              <a:ext cx="81633" cy="368718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120">
              <a:extLst>
                <a:ext uri="{FF2B5EF4-FFF2-40B4-BE49-F238E27FC236}">
                  <a16:creationId xmlns:a16="http://schemas.microsoft.com/office/drawing/2014/main" id="{C6608BD2-1F24-A848-9A2E-1E12945F8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0260" y="5698732"/>
              <a:ext cx="582113" cy="0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122">
              <a:extLst>
                <a:ext uri="{FF2B5EF4-FFF2-40B4-BE49-F238E27FC236}">
                  <a16:creationId xmlns:a16="http://schemas.microsoft.com/office/drawing/2014/main" id="{87E28F04-9BAF-944A-90A3-633807A96155}"/>
                </a:ext>
              </a:extLst>
            </p:cNvPr>
            <p:cNvCxnSpPr>
              <a:cxnSpLocks/>
            </p:cNvCxnSpPr>
            <p:nvPr/>
          </p:nvCxnSpPr>
          <p:spPr>
            <a:xfrm>
              <a:off x="1012078" y="4715321"/>
              <a:ext cx="903269" cy="760981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123">
              <a:extLst>
                <a:ext uri="{FF2B5EF4-FFF2-40B4-BE49-F238E27FC236}">
                  <a16:creationId xmlns:a16="http://schemas.microsoft.com/office/drawing/2014/main" id="{A50B8343-774D-1D44-A5F1-F98E6EE24026}"/>
                </a:ext>
              </a:extLst>
            </p:cNvPr>
            <p:cNvCxnSpPr>
              <a:cxnSpLocks/>
              <a:stCxn id="552" idx="3"/>
              <a:endCxn id="497" idx="1"/>
            </p:cNvCxnSpPr>
            <p:nvPr/>
          </p:nvCxnSpPr>
          <p:spPr>
            <a:xfrm flipV="1">
              <a:off x="1312479" y="5717258"/>
              <a:ext cx="537411" cy="5399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124">
              <a:extLst>
                <a:ext uri="{FF2B5EF4-FFF2-40B4-BE49-F238E27FC236}">
                  <a16:creationId xmlns:a16="http://schemas.microsoft.com/office/drawing/2014/main" id="{8332200F-DA5E-E54A-A71F-EFCD8462D1A6}"/>
                </a:ext>
              </a:extLst>
            </p:cNvPr>
            <p:cNvCxnSpPr>
              <a:cxnSpLocks/>
            </p:cNvCxnSpPr>
            <p:nvPr/>
          </p:nvCxnSpPr>
          <p:spPr>
            <a:xfrm>
              <a:off x="765723" y="4961676"/>
              <a:ext cx="186157" cy="521741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157">
              <a:extLst>
                <a:ext uri="{FF2B5EF4-FFF2-40B4-BE49-F238E27FC236}">
                  <a16:creationId xmlns:a16="http://schemas.microsoft.com/office/drawing/2014/main" id="{C742EDF9-610F-1341-A3E5-782DBDACD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1397" y="5698732"/>
              <a:ext cx="736153" cy="0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128">
              <a:extLst>
                <a:ext uri="{FF2B5EF4-FFF2-40B4-BE49-F238E27FC236}">
                  <a16:creationId xmlns:a16="http://schemas.microsoft.com/office/drawing/2014/main" id="{4FBAF2DA-E4E3-5D43-B0D7-0AC97AD06F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1535" y="1268736"/>
              <a:ext cx="1314937" cy="1232852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141">
              <a:extLst>
                <a:ext uri="{FF2B5EF4-FFF2-40B4-BE49-F238E27FC236}">
                  <a16:creationId xmlns:a16="http://schemas.microsoft.com/office/drawing/2014/main" id="{F65989EC-1200-E241-9A1C-C8F4A1939112}"/>
                </a:ext>
              </a:extLst>
            </p:cNvPr>
            <p:cNvCxnSpPr>
              <a:cxnSpLocks/>
            </p:cNvCxnSpPr>
            <p:nvPr/>
          </p:nvCxnSpPr>
          <p:spPr>
            <a:xfrm>
              <a:off x="3715704" y="1915602"/>
              <a:ext cx="1307511" cy="991084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141">
              <a:extLst>
                <a:ext uri="{FF2B5EF4-FFF2-40B4-BE49-F238E27FC236}">
                  <a16:creationId xmlns:a16="http://schemas.microsoft.com/office/drawing/2014/main" id="{0F973284-A9F3-3744-BCD7-F693F1999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2293" y="3115122"/>
              <a:ext cx="1093422" cy="681398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141">
              <a:extLst>
                <a:ext uri="{FF2B5EF4-FFF2-40B4-BE49-F238E27FC236}">
                  <a16:creationId xmlns:a16="http://schemas.microsoft.com/office/drawing/2014/main" id="{84BD5B5B-5F84-1148-8CA4-1E784DFF05E8}"/>
                </a:ext>
              </a:extLst>
            </p:cNvPr>
            <p:cNvCxnSpPr>
              <a:cxnSpLocks/>
            </p:cNvCxnSpPr>
            <p:nvPr/>
          </p:nvCxnSpPr>
          <p:spPr>
            <a:xfrm>
              <a:off x="5444384" y="1921263"/>
              <a:ext cx="325762" cy="564980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141">
              <a:extLst>
                <a:ext uri="{FF2B5EF4-FFF2-40B4-BE49-F238E27FC236}">
                  <a16:creationId xmlns:a16="http://schemas.microsoft.com/office/drawing/2014/main" id="{545D62EF-AB6F-3743-B105-E6B4C651E9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5457" y="4424367"/>
              <a:ext cx="1934748" cy="393982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141">
              <a:extLst>
                <a:ext uri="{FF2B5EF4-FFF2-40B4-BE49-F238E27FC236}">
                  <a16:creationId xmlns:a16="http://schemas.microsoft.com/office/drawing/2014/main" id="{07125ED1-C645-1247-A8BB-C0610357AB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9709" y="4404273"/>
              <a:ext cx="653632" cy="512787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141">
              <a:extLst>
                <a:ext uri="{FF2B5EF4-FFF2-40B4-BE49-F238E27FC236}">
                  <a16:creationId xmlns:a16="http://schemas.microsoft.com/office/drawing/2014/main" id="{25353722-0858-E240-ACC8-0C789F9D7E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9106" y="1912325"/>
              <a:ext cx="1396378" cy="1009793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141">
              <a:extLst>
                <a:ext uri="{FF2B5EF4-FFF2-40B4-BE49-F238E27FC236}">
                  <a16:creationId xmlns:a16="http://schemas.microsoft.com/office/drawing/2014/main" id="{3983ABAC-6D55-AC4B-A9B9-7099E2CF0B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5888" y="2727893"/>
              <a:ext cx="1262153" cy="387229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141">
              <a:extLst>
                <a:ext uri="{FF2B5EF4-FFF2-40B4-BE49-F238E27FC236}">
                  <a16:creationId xmlns:a16="http://schemas.microsoft.com/office/drawing/2014/main" id="{23F26A33-47A6-7E4B-927D-33722A02450C}"/>
                </a:ext>
              </a:extLst>
            </p:cNvPr>
            <p:cNvCxnSpPr>
              <a:cxnSpLocks/>
            </p:cNvCxnSpPr>
            <p:nvPr/>
          </p:nvCxnSpPr>
          <p:spPr>
            <a:xfrm>
              <a:off x="6676128" y="3361477"/>
              <a:ext cx="1401913" cy="1398482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141">
              <a:extLst>
                <a:ext uri="{FF2B5EF4-FFF2-40B4-BE49-F238E27FC236}">
                  <a16:creationId xmlns:a16="http://schemas.microsoft.com/office/drawing/2014/main" id="{DE7FC180-0DFC-6F4B-8DEA-59EA1B76A3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2752" y="3269967"/>
              <a:ext cx="1327576" cy="421683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141">
              <a:extLst>
                <a:ext uri="{FF2B5EF4-FFF2-40B4-BE49-F238E27FC236}">
                  <a16:creationId xmlns:a16="http://schemas.microsoft.com/office/drawing/2014/main" id="{6CEC1BAB-EE37-524A-819E-94DEA31F6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5646" y="3828589"/>
              <a:ext cx="1262395" cy="112620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141">
              <a:extLst>
                <a:ext uri="{FF2B5EF4-FFF2-40B4-BE49-F238E27FC236}">
                  <a16:creationId xmlns:a16="http://schemas.microsoft.com/office/drawing/2014/main" id="{299F1FCA-81C1-4E4F-8B59-2F46312610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6805" y="2867076"/>
              <a:ext cx="1370025" cy="911346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141">
              <a:extLst>
                <a:ext uri="{FF2B5EF4-FFF2-40B4-BE49-F238E27FC236}">
                  <a16:creationId xmlns:a16="http://schemas.microsoft.com/office/drawing/2014/main" id="{C8B7D76E-7746-5343-949B-36A4C3E52F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9052" y="4175410"/>
              <a:ext cx="353018" cy="675240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141">
              <a:extLst>
                <a:ext uri="{FF2B5EF4-FFF2-40B4-BE49-F238E27FC236}">
                  <a16:creationId xmlns:a16="http://schemas.microsoft.com/office/drawing/2014/main" id="{8F7DB088-E4EC-0D45-A45B-DB7516DBB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7853" y="3929055"/>
              <a:ext cx="1067862" cy="32370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141">
              <a:extLst>
                <a:ext uri="{FF2B5EF4-FFF2-40B4-BE49-F238E27FC236}">
                  <a16:creationId xmlns:a16="http://schemas.microsoft.com/office/drawing/2014/main" id="{C2DD53CE-85A5-7542-A090-D111EDC11D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2149" y="4111021"/>
              <a:ext cx="2306884" cy="1405234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133">
              <a:extLst>
                <a:ext uri="{FF2B5EF4-FFF2-40B4-BE49-F238E27FC236}">
                  <a16:creationId xmlns:a16="http://schemas.microsoft.com/office/drawing/2014/main" id="{B0ED1D04-6B54-184B-B313-C93639711B0C}"/>
                </a:ext>
              </a:extLst>
            </p:cNvPr>
            <p:cNvCxnSpPr>
              <a:cxnSpLocks/>
              <a:stCxn id="497" idx="0"/>
              <a:endCxn id="505" idx="2"/>
            </p:cNvCxnSpPr>
            <p:nvPr/>
          </p:nvCxnSpPr>
          <p:spPr>
            <a:xfrm flipV="1">
              <a:off x="2090846" y="4167219"/>
              <a:ext cx="2006" cy="1309083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134">
              <a:extLst>
                <a:ext uri="{FF2B5EF4-FFF2-40B4-BE49-F238E27FC236}">
                  <a16:creationId xmlns:a16="http://schemas.microsoft.com/office/drawing/2014/main" id="{1BFE5C52-9310-AF4D-9333-BDE190D8F3F1}"/>
                </a:ext>
              </a:extLst>
            </p:cNvPr>
            <p:cNvCxnSpPr>
              <a:cxnSpLocks/>
              <a:endCxn id="509" idx="1"/>
            </p:cNvCxnSpPr>
            <p:nvPr/>
          </p:nvCxnSpPr>
          <p:spPr>
            <a:xfrm>
              <a:off x="3766375" y="1727118"/>
              <a:ext cx="1331026" cy="3307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141">
              <a:extLst>
                <a:ext uri="{FF2B5EF4-FFF2-40B4-BE49-F238E27FC236}">
                  <a16:creationId xmlns:a16="http://schemas.microsoft.com/office/drawing/2014/main" id="{236B025B-17FE-F641-BB75-52CC4026C4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1253" y="1915602"/>
              <a:ext cx="1551929" cy="1799223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146">
              <a:extLst>
                <a:ext uri="{FF2B5EF4-FFF2-40B4-BE49-F238E27FC236}">
                  <a16:creationId xmlns:a16="http://schemas.microsoft.com/office/drawing/2014/main" id="{20C88A75-F7DA-F341-AA65-34A530C2DF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77482" y="3926992"/>
              <a:ext cx="1336902" cy="735764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147">
              <a:extLst>
                <a:ext uri="{FF2B5EF4-FFF2-40B4-BE49-F238E27FC236}">
                  <a16:creationId xmlns:a16="http://schemas.microsoft.com/office/drawing/2014/main" id="{ECF2C099-5A11-A74F-8189-29ED1873CD24}"/>
                </a:ext>
              </a:extLst>
            </p:cNvPr>
            <p:cNvCxnSpPr>
              <a:cxnSpLocks/>
              <a:endCxn id="501" idx="3"/>
            </p:cNvCxnSpPr>
            <p:nvPr/>
          </p:nvCxnSpPr>
          <p:spPr>
            <a:xfrm flipH="1" flipV="1">
              <a:off x="8533780" y="2774810"/>
              <a:ext cx="1280604" cy="475588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148">
              <a:extLst>
                <a:ext uri="{FF2B5EF4-FFF2-40B4-BE49-F238E27FC236}">
                  <a16:creationId xmlns:a16="http://schemas.microsoft.com/office/drawing/2014/main" id="{A1A027B8-F408-EC49-B3C6-86C79DF424E3}"/>
                </a:ext>
              </a:extLst>
            </p:cNvPr>
            <p:cNvCxnSpPr>
              <a:cxnSpLocks/>
              <a:stCxn id="506" idx="1"/>
            </p:cNvCxnSpPr>
            <p:nvPr/>
          </p:nvCxnSpPr>
          <p:spPr>
            <a:xfrm flipH="1">
              <a:off x="8527624" y="1730425"/>
              <a:ext cx="1286760" cy="3207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149">
              <a:extLst>
                <a:ext uri="{FF2B5EF4-FFF2-40B4-BE49-F238E27FC236}">
                  <a16:creationId xmlns:a16="http://schemas.microsoft.com/office/drawing/2014/main" id="{8A337E57-4DBC-C849-B1DD-57DD5AEA0C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77881" y="3310958"/>
              <a:ext cx="1336503" cy="368933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150">
              <a:extLst>
                <a:ext uri="{FF2B5EF4-FFF2-40B4-BE49-F238E27FC236}">
                  <a16:creationId xmlns:a16="http://schemas.microsoft.com/office/drawing/2014/main" id="{85EA93BD-AB88-424F-A556-925C6D8C5216}"/>
                </a:ext>
              </a:extLst>
            </p:cNvPr>
            <p:cNvCxnSpPr>
              <a:cxnSpLocks/>
            </p:cNvCxnSpPr>
            <p:nvPr/>
          </p:nvCxnSpPr>
          <p:spPr>
            <a:xfrm>
              <a:off x="7738083" y="1276907"/>
              <a:ext cx="332245" cy="242188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151">
              <a:extLst>
                <a:ext uri="{FF2B5EF4-FFF2-40B4-BE49-F238E27FC236}">
                  <a16:creationId xmlns:a16="http://schemas.microsoft.com/office/drawing/2014/main" id="{F65B1281-96ED-674F-B491-84D98748FBC0}"/>
                </a:ext>
              </a:extLst>
            </p:cNvPr>
            <p:cNvCxnSpPr>
              <a:cxnSpLocks/>
              <a:stCxn id="506" idx="2"/>
            </p:cNvCxnSpPr>
            <p:nvPr/>
          </p:nvCxnSpPr>
          <p:spPr>
            <a:xfrm flipH="1">
              <a:off x="8496438" y="1932580"/>
              <a:ext cx="1520102" cy="660923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152">
              <a:extLst>
                <a:ext uri="{FF2B5EF4-FFF2-40B4-BE49-F238E27FC236}">
                  <a16:creationId xmlns:a16="http://schemas.microsoft.com/office/drawing/2014/main" id="{00139C7F-67AF-7549-A364-F8E005C96D9F}"/>
                </a:ext>
              </a:extLst>
            </p:cNvPr>
            <p:cNvCxnSpPr>
              <a:cxnSpLocks/>
              <a:stCxn id="508" idx="1"/>
            </p:cNvCxnSpPr>
            <p:nvPr/>
          </p:nvCxnSpPr>
          <p:spPr>
            <a:xfrm flipH="1">
              <a:off x="8527624" y="4821709"/>
              <a:ext cx="1286760" cy="23194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158">
              <a:extLst>
                <a:ext uri="{FF2B5EF4-FFF2-40B4-BE49-F238E27FC236}">
                  <a16:creationId xmlns:a16="http://schemas.microsoft.com/office/drawing/2014/main" id="{D9372442-CA02-B14F-8116-DF117774C4D9}"/>
                </a:ext>
              </a:extLst>
            </p:cNvPr>
            <p:cNvCxnSpPr>
              <a:cxnSpLocks/>
              <a:endCxn id="504" idx="3"/>
            </p:cNvCxnSpPr>
            <p:nvPr/>
          </p:nvCxnSpPr>
          <p:spPr>
            <a:xfrm flipH="1">
              <a:off x="4471859" y="5698733"/>
              <a:ext cx="1506338" cy="7155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159">
              <a:extLst>
                <a:ext uri="{FF2B5EF4-FFF2-40B4-BE49-F238E27FC236}">
                  <a16:creationId xmlns:a16="http://schemas.microsoft.com/office/drawing/2014/main" id="{6970857E-D6EA-AB4C-994A-22A2BD09E6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9198" y="5281601"/>
              <a:ext cx="245218" cy="257108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162">
              <a:extLst>
                <a:ext uri="{FF2B5EF4-FFF2-40B4-BE49-F238E27FC236}">
                  <a16:creationId xmlns:a16="http://schemas.microsoft.com/office/drawing/2014/main" id="{99D44DF5-90FF-2B4D-BC7D-2C19B69C74E1}"/>
                </a:ext>
              </a:extLst>
            </p:cNvPr>
            <p:cNvCxnSpPr>
              <a:cxnSpLocks/>
            </p:cNvCxnSpPr>
            <p:nvPr/>
          </p:nvCxnSpPr>
          <p:spPr>
            <a:xfrm>
              <a:off x="2766285" y="5698732"/>
              <a:ext cx="1249395" cy="1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134">
              <a:extLst>
                <a:ext uri="{FF2B5EF4-FFF2-40B4-BE49-F238E27FC236}">
                  <a16:creationId xmlns:a16="http://schemas.microsoft.com/office/drawing/2014/main" id="{4629361F-EB83-FA47-A745-2100D107F5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97993" y="1726501"/>
              <a:ext cx="2436431" cy="7131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141">
              <a:extLst>
                <a:ext uri="{FF2B5EF4-FFF2-40B4-BE49-F238E27FC236}">
                  <a16:creationId xmlns:a16="http://schemas.microsoft.com/office/drawing/2014/main" id="{D40589A2-A782-5941-9375-D71CD87AF0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2741" y="3961425"/>
              <a:ext cx="661912" cy="6579"/>
            </a:xfrm>
            <a:prstGeom prst="straightConnector1">
              <a:avLst/>
            </a:prstGeom>
            <a:ln w="3175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5" name="Gruppieren 324">
              <a:extLst>
                <a:ext uri="{FF2B5EF4-FFF2-40B4-BE49-F238E27FC236}">
                  <a16:creationId xmlns:a16="http://schemas.microsoft.com/office/drawing/2014/main" id="{7E09A27A-EF18-3242-9BFB-00A9AFAA08D2}"/>
                </a:ext>
              </a:extLst>
            </p:cNvPr>
            <p:cNvGrpSpPr/>
            <p:nvPr/>
          </p:nvGrpSpPr>
          <p:grpSpPr>
            <a:xfrm>
              <a:off x="5192070" y="2704442"/>
              <a:ext cx="1377463" cy="1563973"/>
              <a:chOff x="5192070" y="2704442"/>
              <a:chExt cx="1377463" cy="1563973"/>
            </a:xfrm>
          </p:grpSpPr>
          <p:cxnSp>
            <p:nvCxnSpPr>
              <p:cNvPr id="334" name="Straight Arrow Connector 141">
                <a:extLst>
                  <a:ext uri="{FF2B5EF4-FFF2-40B4-BE49-F238E27FC236}">
                    <a16:creationId xmlns:a16="http://schemas.microsoft.com/office/drawing/2014/main" id="{9C382935-12DF-734C-BA29-C6BF84F50C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7127" y="3232421"/>
                <a:ext cx="292764" cy="136328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Arrow Connector 141">
                <a:extLst>
                  <a:ext uri="{FF2B5EF4-FFF2-40B4-BE49-F238E27FC236}">
                    <a16:creationId xmlns:a16="http://schemas.microsoft.com/office/drawing/2014/main" id="{EC5C2719-E40D-CC41-8C14-A04F4C949B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27753" y="4066428"/>
                <a:ext cx="276599" cy="155413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Arrow Connector 141">
                <a:extLst>
                  <a:ext uri="{FF2B5EF4-FFF2-40B4-BE49-F238E27FC236}">
                    <a16:creationId xmlns:a16="http://schemas.microsoft.com/office/drawing/2014/main" id="{7C3A86EB-3BBE-2846-8F38-55D316EEF7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0712" y="4096169"/>
                <a:ext cx="283779" cy="172246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Arrow Connector 141">
                <a:extLst>
                  <a:ext uri="{FF2B5EF4-FFF2-40B4-BE49-F238E27FC236}">
                    <a16:creationId xmlns:a16="http://schemas.microsoft.com/office/drawing/2014/main" id="{9CC17D6D-1EE1-084A-A8FD-A0B5770463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2070" y="3361477"/>
                <a:ext cx="0" cy="321223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Arrow Connector 141">
                <a:extLst>
                  <a:ext uri="{FF2B5EF4-FFF2-40B4-BE49-F238E27FC236}">
                    <a16:creationId xmlns:a16="http://schemas.microsoft.com/office/drawing/2014/main" id="{EF31174C-C680-AF4E-AB1B-080859CBAE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24653" y="2704442"/>
                <a:ext cx="319838" cy="205568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Arrow Connector 141">
                <a:extLst>
                  <a:ext uri="{FF2B5EF4-FFF2-40B4-BE49-F238E27FC236}">
                    <a16:creationId xmlns:a16="http://schemas.microsoft.com/office/drawing/2014/main" id="{6F96BA21-B5B6-3C41-A9AE-B71CDF4530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7201" y="2704442"/>
                <a:ext cx="293026" cy="205568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Arrow Connector 141">
                <a:extLst>
                  <a:ext uri="{FF2B5EF4-FFF2-40B4-BE49-F238E27FC236}">
                    <a16:creationId xmlns:a16="http://schemas.microsoft.com/office/drawing/2014/main" id="{E63BE11B-3530-3243-9A54-B068A4DD18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9291" y="3361477"/>
                <a:ext cx="242" cy="333377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Arrow Connector 141">
                <a:extLst>
                  <a:ext uri="{FF2B5EF4-FFF2-40B4-BE49-F238E27FC236}">
                    <a16:creationId xmlns:a16="http://schemas.microsoft.com/office/drawing/2014/main" id="{0FFB2A62-000C-4B4D-BF75-36104D1FED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37086" y="3670987"/>
                <a:ext cx="282457" cy="195490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Arrow Connector 141">
                <a:extLst>
                  <a:ext uri="{FF2B5EF4-FFF2-40B4-BE49-F238E27FC236}">
                    <a16:creationId xmlns:a16="http://schemas.microsoft.com/office/drawing/2014/main" id="{3C5A3D33-74FF-F841-AFE5-97662AFF79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4173" y="3342326"/>
                <a:ext cx="427314" cy="732140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Arrow Connector 141">
                <a:extLst>
                  <a:ext uri="{FF2B5EF4-FFF2-40B4-BE49-F238E27FC236}">
                    <a16:creationId xmlns:a16="http://schemas.microsoft.com/office/drawing/2014/main" id="{54467675-CA97-4746-A9F6-808B3FC091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8425" y="3115122"/>
                <a:ext cx="884753" cy="0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Arrow Connector 141">
                <a:extLst>
                  <a:ext uri="{FF2B5EF4-FFF2-40B4-BE49-F238E27FC236}">
                    <a16:creationId xmlns:a16="http://schemas.microsoft.com/office/drawing/2014/main" id="{3D92CBE1-B49D-5E48-A273-3505EDD146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99877" y="3318309"/>
                <a:ext cx="451166" cy="768046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Arrow Connector 141">
                <a:extLst>
                  <a:ext uri="{FF2B5EF4-FFF2-40B4-BE49-F238E27FC236}">
                    <a16:creationId xmlns:a16="http://schemas.microsoft.com/office/drawing/2014/main" id="{36A975D9-C7C5-1C4F-804C-FC73BF8C8F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0287" y="2895248"/>
                <a:ext cx="386461" cy="845188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Arrow Connector 141">
                <a:extLst>
                  <a:ext uri="{FF2B5EF4-FFF2-40B4-BE49-F238E27FC236}">
                    <a16:creationId xmlns:a16="http://schemas.microsoft.com/office/drawing/2014/main" id="{932F4798-479E-B74F-8D68-9AF962255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8491" y="3653174"/>
                <a:ext cx="292196" cy="164094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Arrow Connector 141">
                <a:extLst>
                  <a:ext uri="{FF2B5EF4-FFF2-40B4-BE49-F238E27FC236}">
                    <a16:creationId xmlns:a16="http://schemas.microsoft.com/office/drawing/2014/main" id="{F0B216D7-389E-6549-944A-0E4212FCC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0846" y="2950797"/>
                <a:ext cx="0" cy="289277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Arrow Connector 141">
                <a:extLst>
                  <a:ext uri="{FF2B5EF4-FFF2-40B4-BE49-F238E27FC236}">
                    <a16:creationId xmlns:a16="http://schemas.microsoft.com/office/drawing/2014/main" id="{F2433FA7-5C81-4C4A-B5DA-C63B49198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0846" y="3721838"/>
                <a:ext cx="0" cy="289277"/>
              </a:xfrm>
              <a:prstGeom prst="straightConnector1">
                <a:avLst/>
              </a:prstGeom>
              <a:ln w="6350">
                <a:solidFill>
                  <a:srgbClr val="1C47E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6" name="Oval 365">
            <a:extLst>
              <a:ext uri="{FF2B5EF4-FFF2-40B4-BE49-F238E27FC236}">
                <a16:creationId xmlns:a16="http://schemas.microsoft.com/office/drawing/2014/main" id="{5B4A6957-3D72-5F4C-8472-37011644192E}"/>
              </a:ext>
            </a:extLst>
          </p:cNvPr>
          <p:cNvSpPr>
            <a:spLocks noChangeAspect="1"/>
          </p:cNvSpPr>
          <p:nvPr/>
        </p:nvSpPr>
        <p:spPr>
          <a:xfrm>
            <a:off x="4434874" y="2134075"/>
            <a:ext cx="3012126" cy="2775018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solidFill>
              <a:srgbClr val="1C47E5"/>
            </a:solidFill>
          </a:ln>
          <a:effectLst>
            <a:outerShdw blurRad="63500" algn="ctr" rotWithShape="0">
              <a:srgbClr val="1C47E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verpass Light" pitchFamily="2" charset="77"/>
            </a:endParaRPr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17F06071-A18E-B045-8D1C-0361D9064388}"/>
              </a:ext>
            </a:extLst>
          </p:cNvPr>
          <p:cNvSpPr>
            <a:spLocks noChangeAspect="1"/>
          </p:cNvSpPr>
          <p:nvPr/>
        </p:nvSpPr>
        <p:spPr>
          <a:xfrm rot="16200000">
            <a:off x="7508901" y="4716545"/>
            <a:ext cx="957871" cy="197087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solidFill>
              <a:srgbClr val="1C47E5"/>
            </a:solidFill>
          </a:ln>
          <a:effectLst>
            <a:outerShdw blurRad="63500" algn="ctr" rotWithShape="0">
              <a:srgbClr val="1C47E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verpass Light" pitchFamily="2" charset="77"/>
            </a:endParaRPr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A983483A-6E33-994F-9EB7-2009729F3F61}"/>
              </a:ext>
            </a:extLst>
          </p:cNvPr>
          <p:cNvSpPr>
            <a:spLocks noChangeAspect="1"/>
          </p:cNvSpPr>
          <p:nvPr/>
        </p:nvSpPr>
        <p:spPr>
          <a:xfrm rot="20577723">
            <a:off x="469127" y="4239246"/>
            <a:ext cx="957871" cy="1970870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solidFill>
              <a:srgbClr val="1C47E5"/>
            </a:solidFill>
          </a:ln>
          <a:effectLst>
            <a:outerShdw blurRad="63500" algn="ctr" rotWithShape="0">
              <a:srgbClr val="1C47E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verpass Light" pitchFamily="2" charset="77"/>
            </a:endParaRPr>
          </a:p>
        </p:txBody>
      </p:sp>
      <p:sp>
        <p:nvSpPr>
          <p:cNvPr id="369" name="Google Shape;280;p32">
            <a:extLst>
              <a:ext uri="{FF2B5EF4-FFF2-40B4-BE49-F238E27FC236}">
                <a16:creationId xmlns:a16="http://schemas.microsoft.com/office/drawing/2014/main" id="{BCCAE8E5-B69C-154F-B9A5-1143D8451C90}"/>
              </a:ext>
            </a:extLst>
          </p:cNvPr>
          <p:cNvSpPr txBox="1"/>
          <p:nvPr/>
        </p:nvSpPr>
        <p:spPr>
          <a:xfrm>
            <a:off x="2299585" y="3920019"/>
            <a:ext cx="763598" cy="184666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portal</a:t>
            </a:r>
            <a:r>
              <a:rPr lang="de-DE" sz="1200" b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for</a:t>
            </a:r>
            <a:endParaRPr sz="1200" b="1">
              <a:solidFill>
                <a:schemeClr val="tx1"/>
              </a:solidFill>
              <a:latin typeface="Overpass Heavy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280;p32">
            <a:extLst>
              <a:ext uri="{FF2B5EF4-FFF2-40B4-BE49-F238E27FC236}">
                <a16:creationId xmlns:a16="http://schemas.microsoft.com/office/drawing/2014/main" id="{0C0624EA-4F91-FC44-952A-81C610ACE86E}"/>
              </a:ext>
            </a:extLst>
          </p:cNvPr>
          <p:cNvSpPr txBox="1"/>
          <p:nvPr/>
        </p:nvSpPr>
        <p:spPr>
          <a:xfrm>
            <a:off x="2201802" y="4131358"/>
            <a:ext cx="861381" cy="184666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space</a:t>
            </a:r>
            <a:r>
              <a:rPr lang="de-DE" sz="1200" b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 A+B</a:t>
            </a:r>
            <a:endParaRPr sz="1200" b="1">
              <a:solidFill>
                <a:schemeClr val="tx1"/>
              </a:solidFill>
              <a:latin typeface="Overpass Heavy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280;p32">
            <a:extLst>
              <a:ext uri="{FF2B5EF4-FFF2-40B4-BE49-F238E27FC236}">
                <a16:creationId xmlns:a16="http://schemas.microsoft.com/office/drawing/2014/main" id="{54F89614-B008-F342-86D8-6FDB5B3977B9}"/>
              </a:ext>
            </a:extLst>
          </p:cNvPr>
          <p:cNvSpPr txBox="1"/>
          <p:nvPr/>
        </p:nvSpPr>
        <p:spPr>
          <a:xfrm>
            <a:off x="4474428" y="5660598"/>
            <a:ext cx="763598" cy="184666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portal</a:t>
            </a:r>
            <a:r>
              <a:rPr lang="de-DE" sz="1200" b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for</a:t>
            </a:r>
            <a:endParaRPr sz="1200" b="1">
              <a:solidFill>
                <a:schemeClr val="tx1"/>
              </a:solidFill>
              <a:latin typeface="Overpass Heavy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280;p32">
            <a:extLst>
              <a:ext uri="{FF2B5EF4-FFF2-40B4-BE49-F238E27FC236}">
                <a16:creationId xmlns:a16="http://schemas.microsoft.com/office/drawing/2014/main" id="{05C5CE55-CD74-EC4C-9C39-A244EE357112}"/>
              </a:ext>
            </a:extLst>
          </p:cNvPr>
          <p:cNvSpPr txBox="1"/>
          <p:nvPr/>
        </p:nvSpPr>
        <p:spPr>
          <a:xfrm>
            <a:off x="4182682" y="5871937"/>
            <a:ext cx="1055344" cy="184666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space</a:t>
            </a:r>
            <a:r>
              <a:rPr lang="de-DE" sz="1200" b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 A+B+C</a:t>
            </a:r>
            <a:endParaRPr sz="1200" b="1">
              <a:solidFill>
                <a:schemeClr val="tx1"/>
              </a:solidFill>
              <a:latin typeface="Overpass Heavy" pitchFamily="2" charset="77"/>
              <a:ea typeface="Calibri"/>
              <a:cs typeface="Calibri"/>
              <a:sym typeface="Calibri"/>
            </a:endParaRPr>
          </a:p>
        </p:txBody>
      </p:sp>
      <p:pic>
        <p:nvPicPr>
          <p:cNvPr id="373" name="Graphic 11" descr="Browserfenster mit einfarbiger Füllung">
            <a:extLst>
              <a:ext uri="{FF2B5EF4-FFF2-40B4-BE49-F238E27FC236}">
                <a16:creationId xmlns:a16="http://schemas.microsoft.com/office/drawing/2014/main" id="{42AD5EB6-8E3C-3C4D-B572-D6E7ED67B75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334883" y="899542"/>
            <a:ext cx="414811" cy="414811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pic>
        <p:nvPicPr>
          <p:cNvPr id="374" name="Graphic 12" descr="Server Silhouette">
            <a:extLst>
              <a:ext uri="{FF2B5EF4-FFF2-40B4-BE49-F238E27FC236}">
                <a16:creationId xmlns:a16="http://schemas.microsoft.com/office/drawing/2014/main" id="{C7FA8A4E-57EE-0C44-8F4C-DD4C18C00C6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871834" y="3251113"/>
            <a:ext cx="450136" cy="450136"/>
          </a:xfrm>
          <a:prstGeom prst="rect">
            <a:avLst/>
          </a:prstGeom>
        </p:spPr>
      </p:pic>
      <p:pic>
        <p:nvPicPr>
          <p:cNvPr id="375" name="Graphic 12" descr="Server Silhouette">
            <a:extLst>
              <a:ext uri="{FF2B5EF4-FFF2-40B4-BE49-F238E27FC236}">
                <a16:creationId xmlns:a16="http://schemas.microsoft.com/office/drawing/2014/main" id="{27339250-7496-7447-BE1B-DF726891629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496915" y="3426902"/>
            <a:ext cx="450136" cy="450136"/>
          </a:xfrm>
          <a:prstGeom prst="rect">
            <a:avLst/>
          </a:prstGeom>
        </p:spPr>
      </p:pic>
      <p:pic>
        <p:nvPicPr>
          <p:cNvPr id="376" name="Graphic 12" descr="Server Silhouette">
            <a:extLst>
              <a:ext uri="{FF2B5EF4-FFF2-40B4-BE49-F238E27FC236}">
                <a16:creationId xmlns:a16="http://schemas.microsoft.com/office/drawing/2014/main" id="{814E2135-AF67-CE4B-82E0-73C8DA6BCF2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122358" y="521231"/>
            <a:ext cx="450136" cy="450136"/>
          </a:xfrm>
          <a:prstGeom prst="rect">
            <a:avLst/>
          </a:prstGeom>
        </p:spPr>
      </p:pic>
      <p:pic>
        <p:nvPicPr>
          <p:cNvPr id="377" name="Graphic 12" descr="Server Silhouette">
            <a:extLst>
              <a:ext uri="{FF2B5EF4-FFF2-40B4-BE49-F238E27FC236}">
                <a16:creationId xmlns:a16="http://schemas.microsoft.com/office/drawing/2014/main" id="{A0EF0D1A-412C-544C-AB9B-CACBF40F868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427492" y="4917286"/>
            <a:ext cx="403200" cy="403200"/>
          </a:xfrm>
          <a:prstGeom prst="rect">
            <a:avLst/>
          </a:prstGeom>
        </p:spPr>
      </p:pic>
      <p:pic>
        <p:nvPicPr>
          <p:cNvPr id="378" name="Graphic 12" descr="Server Silhouette">
            <a:extLst>
              <a:ext uri="{FF2B5EF4-FFF2-40B4-BE49-F238E27FC236}">
                <a16:creationId xmlns:a16="http://schemas.microsoft.com/office/drawing/2014/main" id="{634E8EF2-073D-CF43-B9E6-324EC50F93A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113146" y="5245832"/>
            <a:ext cx="403200" cy="403200"/>
          </a:xfrm>
          <a:prstGeom prst="rect">
            <a:avLst/>
          </a:prstGeom>
        </p:spPr>
      </p:pic>
      <p:sp>
        <p:nvSpPr>
          <p:cNvPr id="380" name="TextBox 165">
            <a:extLst>
              <a:ext uri="{FF2B5EF4-FFF2-40B4-BE49-F238E27FC236}">
                <a16:creationId xmlns:a16="http://schemas.microsoft.com/office/drawing/2014/main" id="{F813D529-056A-9D46-A3A7-4163E5AEA845}"/>
              </a:ext>
            </a:extLst>
          </p:cNvPr>
          <p:cNvSpPr txBox="1"/>
          <p:nvPr/>
        </p:nvSpPr>
        <p:spPr>
          <a:xfrm>
            <a:off x="918290" y="5014288"/>
            <a:ext cx="386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1C47E5"/>
                </a:solidFill>
                <a:latin typeface="Overpass Heavy" pitchFamily="2" charset="77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381" name="TextBox 166">
            <a:extLst>
              <a:ext uri="{FF2B5EF4-FFF2-40B4-BE49-F238E27FC236}">
                <a16:creationId xmlns:a16="http://schemas.microsoft.com/office/drawing/2014/main" id="{BDA23112-8B54-3A49-A47D-4313DB203C43}"/>
              </a:ext>
            </a:extLst>
          </p:cNvPr>
          <p:cNvSpPr txBox="1"/>
          <p:nvPr/>
        </p:nvSpPr>
        <p:spPr>
          <a:xfrm>
            <a:off x="5568128" y="4499662"/>
            <a:ext cx="386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1C47E5"/>
                </a:solidFill>
                <a:latin typeface="Overpass Heavy" pitchFamily="2" charset="77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383" name="TextBox 167">
            <a:extLst>
              <a:ext uri="{FF2B5EF4-FFF2-40B4-BE49-F238E27FC236}">
                <a16:creationId xmlns:a16="http://schemas.microsoft.com/office/drawing/2014/main" id="{DFEC6751-EA90-4B4D-8D8B-94849CB87BFD}"/>
              </a:ext>
            </a:extLst>
          </p:cNvPr>
          <p:cNvSpPr txBox="1"/>
          <p:nvPr/>
        </p:nvSpPr>
        <p:spPr>
          <a:xfrm>
            <a:off x="7807840" y="5705887"/>
            <a:ext cx="386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1C47E5"/>
                </a:solidFill>
                <a:latin typeface="Overpass Heavy" pitchFamily="2" charset="77"/>
                <a:cs typeface="Segoe UI" panose="020B0502040204020203" pitchFamily="34" charset="0"/>
              </a:rPr>
              <a:t>C</a:t>
            </a:r>
          </a:p>
        </p:txBody>
      </p:sp>
      <p:pic>
        <p:nvPicPr>
          <p:cNvPr id="384" name="Grafik 24" descr="Benutzer Silhouette">
            <a:extLst>
              <a:ext uri="{FF2B5EF4-FFF2-40B4-BE49-F238E27FC236}">
                <a16:creationId xmlns:a16="http://schemas.microsoft.com/office/drawing/2014/main" id="{36F7CB60-CD0A-7B4B-ABEF-63423FC2F62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61463" y="1708724"/>
            <a:ext cx="403479" cy="403479"/>
          </a:xfrm>
          <a:prstGeom prst="rect">
            <a:avLst/>
          </a:prstGeom>
        </p:spPr>
      </p:pic>
      <p:pic>
        <p:nvPicPr>
          <p:cNvPr id="385" name="Grafik 24" descr="Benutzer Silhouette">
            <a:extLst>
              <a:ext uri="{FF2B5EF4-FFF2-40B4-BE49-F238E27FC236}">
                <a16:creationId xmlns:a16="http://schemas.microsoft.com/office/drawing/2014/main" id="{CD206910-8886-A544-B2D2-7E1D32E22E3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15342" y="3295617"/>
            <a:ext cx="403479" cy="403479"/>
          </a:xfrm>
          <a:prstGeom prst="rect">
            <a:avLst/>
          </a:prstGeom>
        </p:spPr>
      </p:pic>
      <p:pic>
        <p:nvPicPr>
          <p:cNvPr id="386" name="Grafik 24" descr="Benutzer Silhouette">
            <a:extLst>
              <a:ext uri="{FF2B5EF4-FFF2-40B4-BE49-F238E27FC236}">
                <a16:creationId xmlns:a16="http://schemas.microsoft.com/office/drawing/2014/main" id="{9E554197-E21A-6440-8F5F-59E7C6CBEBE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27759" y="2359490"/>
            <a:ext cx="403479" cy="403479"/>
          </a:xfrm>
          <a:prstGeom prst="rect">
            <a:avLst/>
          </a:prstGeom>
        </p:spPr>
      </p:pic>
      <p:pic>
        <p:nvPicPr>
          <p:cNvPr id="387" name="Grafik 24" descr="Benutzer Silhouette">
            <a:extLst>
              <a:ext uri="{FF2B5EF4-FFF2-40B4-BE49-F238E27FC236}">
                <a16:creationId xmlns:a16="http://schemas.microsoft.com/office/drawing/2014/main" id="{9C64E4AF-1AA4-8543-94B3-34D8841A6C8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07678" y="4151232"/>
            <a:ext cx="403479" cy="403479"/>
          </a:xfrm>
          <a:prstGeom prst="rect">
            <a:avLst/>
          </a:prstGeom>
        </p:spPr>
      </p:pic>
      <p:pic>
        <p:nvPicPr>
          <p:cNvPr id="388" name="Grafik 24" descr="Benutzer Silhouette">
            <a:extLst>
              <a:ext uri="{FF2B5EF4-FFF2-40B4-BE49-F238E27FC236}">
                <a16:creationId xmlns:a16="http://schemas.microsoft.com/office/drawing/2014/main" id="{74FFCF00-4D93-FD4F-B3E9-04D71807BD8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56749" y="2988043"/>
            <a:ext cx="403479" cy="403479"/>
          </a:xfrm>
          <a:prstGeom prst="rect">
            <a:avLst/>
          </a:prstGeom>
        </p:spPr>
      </p:pic>
      <p:pic>
        <p:nvPicPr>
          <p:cNvPr id="389" name="Grafik 24" descr="Benutzer Silhouette">
            <a:extLst>
              <a:ext uri="{FF2B5EF4-FFF2-40B4-BE49-F238E27FC236}">
                <a16:creationId xmlns:a16="http://schemas.microsoft.com/office/drawing/2014/main" id="{58D011E6-1AC5-2747-8FA2-750F004DDFD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9425" y="2392955"/>
            <a:ext cx="403479" cy="403479"/>
          </a:xfrm>
          <a:prstGeom prst="rect">
            <a:avLst/>
          </a:prstGeom>
        </p:spPr>
      </p:pic>
      <p:pic>
        <p:nvPicPr>
          <p:cNvPr id="390" name="Grafik 24" descr="Benutzer Silhouette">
            <a:extLst>
              <a:ext uri="{FF2B5EF4-FFF2-40B4-BE49-F238E27FC236}">
                <a16:creationId xmlns:a16="http://schemas.microsoft.com/office/drawing/2014/main" id="{D1CC239B-9216-B448-A905-7D74B0C13DB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9847" y="3476181"/>
            <a:ext cx="403479" cy="403479"/>
          </a:xfrm>
          <a:prstGeom prst="rect">
            <a:avLst/>
          </a:prstGeom>
        </p:spPr>
      </p:pic>
      <p:pic>
        <p:nvPicPr>
          <p:cNvPr id="391" name="Grafik 24" descr="Benutzer Silhouette">
            <a:extLst>
              <a:ext uri="{FF2B5EF4-FFF2-40B4-BE49-F238E27FC236}">
                <a16:creationId xmlns:a16="http://schemas.microsoft.com/office/drawing/2014/main" id="{2F43A7D1-FF62-904E-B180-5B69075CB63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42794" y="4120798"/>
            <a:ext cx="403479" cy="403479"/>
          </a:xfrm>
          <a:prstGeom prst="rect">
            <a:avLst/>
          </a:prstGeom>
        </p:spPr>
      </p:pic>
      <p:pic>
        <p:nvPicPr>
          <p:cNvPr id="392" name="Grafik 24" descr="Benutzer Silhouette">
            <a:extLst>
              <a:ext uri="{FF2B5EF4-FFF2-40B4-BE49-F238E27FC236}">
                <a16:creationId xmlns:a16="http://schemas.microsoft.com/office/drawing/2014/main" id="{DDFD8E57-1BBF-E440-B1D9-E99BB311DE0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95445" y="4435681"/>
            <a:ext cx="403479" cy="403479"/>
          </a:xfrm>
          <a:prstGeom prst="rect">
            <a:avLst/>
          </a:prstGeom>
        </p:spPr>
      </p:pic>
      <p:pic>
        <p:nvPicPr>
          <p:cNvPr id="393" name="Grafik 24" descr="Benutzer Silhouette">
            <a:extLst>
              <a:ext uri="{FF2B5EF4-FFF2-40B4-BE49-F238E27FC236}">
                <a16:creationId xmlns:a16="http://schemas.microsoft.com/office/drawing/2014/main" id="{8C14E246-5A71-564E-B68C-0C6349C3C8C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3351" y="815274"/>
            <a:ext cx="403479" cy="403479"/>
          </a:xfrm>
          <a:prstGeom prst="rect">
            <a:avLst/>
          </a:prstGeom>
        </p:spPr>
      </p:pic>
      <p:pic>
        <p:nvPicPr>
          <p:cNvPr id="394" name="Grafik 24" descr="Benutzer Silhouette">
            <a:extLst>
              <a:ext uri="{FF2B5EF4-FFF2-40B4-BE49-F238E27FC236}">
                <a16:creationId xmlns:a16="http://schemas.microsoft.com/office/drawing/2014/main" id="{95D7F176-A0C0-E64F-9A8D-B1158CC1626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02569" y="2249495"/>
            <a:ext cx="403479" cy="403479"/>
          </a:xfrm>
          <a:prstGeom prst="rect">
            <a:avLst/>
          </a:prstGeom>
        </p:spPr>
      </p:pic>
      <p:pic>
        <p:nvPicPr>
          <p:cNvPr id="395" name="Grafik 24" descr="Benutzer Silhouette">
            <a:extLst>
              <a:ext uri="{FF2B5EF4-FFF2-40B4-BE49-F238E27FC236}">
                <a16:creationId xmlns:a16="http://schemas.microsoft.com/office/drawing/2014/main" id="{A432169A-C766-6145-80A5-D1B48F68CC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98062" y="5052918"/>
            <a:ext cx="403479" cy="403479"/>
          </a:xfrm>
          <a:prstGeom prst="rect">
            <a:avLst/>
          </a:prstGeom>
        </p:spPr>
      </p:pic>
      <p:pic>
        <p:nvPicPr>
          <p:cNvPr id="396" name="Grafik 24" descr="Benutzer Silhouette">
            <a:extLst>
              <a:ext uri="{FF2B5EF4-FFF2-40B4-BE49-F238E27FC236}">
                <a16:creationId xmlns:a16="http://schemas.microsoft.com/office/drawing/2014/main" id="{4B872612-10B5-6846-917B-01D3DF85C5F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0515" y="5162110"/>
            <a:ext cx="403479" cy="403479"/>
          </a:xfrm>
          <a:prstGeom prst="rect">
            <a:avLst/>
          </a:prstGeom>
        </p:spPr>
      </p:pic>
      <p:pic>
        <p:nvPicPr>
          <p:cNvPr id="397" name="Grafik 24" descr="Benutzer Silhouette">
            <a:extLst>
              <a:ext uri="{FF2B5EF4-FFF2-40B4-BE49-F238E27FC236}">
                <a16:creationId xmlns:a16="http://schemas.microsoft.com/office/drawing/2014/main" id="{39F87F91-7C6F-1941-8EF1-5765F6DA63F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14715" y="4188193"/>
            <a:ext cx="403479" cy="403479"/>
          </a:xfrm>
          <a:prstGeom prst="rect">
            <a:avLst/>
          </a:prstGeom>
        </p:spPr>
      </p:pic>
      <p:pic>
        <p:nvPicPr>
          <p:cNvPr id="398" name="Grafik 24" descr="Benutzer Silhouette">
            <a:extLst>
              <a:ext uri="{FF2B5EF4-FFF2-40B4-BE49-F238E27FC236}">
                <a16:creationId xmlns:a16="http://schemas.microsoft.com/office/drawing/2014/main" id="{FCF13A1E-D523-F440-845B-2BB2BD03E7B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5296" y="2688045"/>
            <a:ext cx="403479" cy="403479"/>
          </a:xfrm>
          <a:prstGeom prst="rect">
            <a:avLst/>
          </a:prstGeom>
        </p:spPr>
      </p:pic>
      <p:pic>
        <p:nvPicPr>
          <p:cNvPr id="399" name="Grafik 24" descr="Benutzer Silhouette">
            <a:extLst>
              <a:ext uri="{FF2B5EF4-FFF2-40B4-BE49-F238E27FC236}">
                <a16:creationId xmlns:a16="http://schemas.microsoft.com/office/drawing/2014/main" id="{023D76EB-CFBD-6C4F-9378-FCED793FE94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28074" y="1815018"/>
            <a:ext cx="403479" cy="403479"/>
          </a:xfrm>
          <a:prstGeom prst="rect">
            <a:avLst/>
          </a:prstGeom>
        </p:spPr>
      </p:pic>
      <p:pic>
        <p:nvPicPr>
          <p:cNvPr id="400" name="Grafik 23" descr="Benutzer mit einfarbiger Füllung">
            <a:extLst>
              <a:ext uri="{FF2B5EF4-FFF2-40B4-BE49-F238E27FC236}">
                <a16:creationId xmlns:a16="http://schemas.microsoft.com/office/drawing/2014/main" id="{8ECA1D1F-2B91-1D46-92C3-6868AC7FB5C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45430" y="861588"/>
            <a:ext cx="403479" cy="403479"/>
          </a:xfrm>
          <a:prstGeom prst="rect">
            <a:avLst/>
          </a:prstGeom>
        </p:spPr>
      </p:pic>
      <p:sp>
        <p:nvSpPr>
          <p:cNvPr id="401" name="TextBox 217">
            <a:extLst>
              <a:ext uri="{FF2B5EF4-FFF2-40B4-BE49-F238E27FC236}">
                <a16:creationId xmlns:a16="http://schemas.microsoft.com/office/drawing/2014/main" id="{DDD61E62-D4D2-BE4A-934F-E120C9E7AF5F}"/>
              </a:ext>
            </a:extLst>
          </p:cNvPr>
          <p:cNvSpPr txBox="1"/>
          <p:nvPr/>
        </p:nvSpPr>
        <p:spPr>
          <a:xfrm>
            <a:off x="10325832" y="4216299"/>
            <a:ext cx="8581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federator+CSP</a:t>
            </a:r>
            <a:endParaRPr lang="en-US" sz="1200">
              <a:solidFill>
                <a:schemeClr val="bg1"/>
              </a:solidFill>
              <a:latin typeface="Overpass Light" pitchFamily="2" charset="77"/>
              <a:cs typeface="Segoe UI" panose="020B0502040204020203" pitchFamily="34" charset="0"/>
            </a:endParaRPr>
          </a:p>
        </p:txBody>
      </p:sp>
      <p:pic>
        <p:nvPicPr>
          <p:cNvPr id="402" name="Grafik 23" descr="Benutzer mit einfarbiger Füllung">
            <a:extLst>
              <a:ext uri="{FF2B5EF4-FFF2-40B4-BE49-F238E27FC236}">
                <a16:creationId xmlns:a16="http://schemas.microsoft.com/office/drawing/2014/main" id="{02DD9BF1-EB89-2F40-84C8-75A443CEEF3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64919" y="4228523"/>
            <a:ext cx="403479" cy="403479"/>
          </a:xfrm>
          <a:prstGeom prst="rect">
            <a:avLst/>
          </a:prstGeom>
        </p:spPr>
      </p:pic>
      <p:pic>
        <p:nvPicPr>
          <p:cNvPr id="403" name="Grafik 23" descr="Benutzer mit einfarbiger Füllung">
            <a:extLst>
              <a:ext uri="{FF2B5EF4-FFF2-40B4-BE49-F238E27FC236}">
                <a16:creationId xmlns:a16="http://schemas.microsoft.com/office/drawing/2014/main" id="{9F212004-839E-F04C-8FAA-908B9B0E68AA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07195" y="1153575"/>
            <a:ext cx="403479" cy="403479"/>
          </a:xfrm>
          <a:prstGeom prst="rect">
            <a:avLst/>
          </a:prstGeom>
        </p:spPr>
      </p:pic>
      <p:pic>
        <p:nvPicPr>
          <p:cNvPr id="404" name="Grafik 25" descr="Benutzer mit einfarbiger Füllung">
            <a:extLst>
              <a:ext uri="{FF2B5EF4-FFF2-40B4-BE49-F238E27FC236}">
                <a16:creationId xmlns:a16="http://schemas.microsoft.com/office/drawing/2014/main" id="{DAD8B74B-C894-8041-81E6-FE6763F1DD7E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62189" y="1183534"/>
            <a:ext cx="403479" cy="403479"/>
          </a:xfrm>
          <a:prstGeom prst="rect">
            <a:avLst/>
          </a:prstGeom>
        </p:spPr>
      </p:pic>
      <p:pic>
        <p:nvPicPr>
          <p:cNvPr id="405" name="Grafik 23" descr="Benutzer mit einfarbiger Füllung">
            <a:extLst>
              <a:ext uri="{FF2B5EF4-FFF2-40B4-BE49-F238E27FC236}">
                <a16:creationId xmlns:a16="http://schemas.microsoft.com/office/drawing/2014/main" id="{359DF14D-E373-CC4F-BD61-0BEA0CBCA4F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79754" y="3401613"/>
            <a:ext cx="403479" cy="403479"/>
          </a:xfrm>
          <a:prstGeom prst="rect">
            <a:avLst/>
          </a:prstGeom>
        </p:spPr>
      </p:pic>
      <p:pic>
        <p:nvPicPr>
          <p:cNvPr id="406" name="Grafik 25" descr="Benutzer mit einfarbiger Füllung">
            <a:extLst>
              <a:ext uri="{FF2B5EF4-FFF2-40B4-BE49-F238E27FC236}">
                <a16:creationId xmlns:a16="http://schemas.microsoft.com/office/drawing/2014/main" id="{6D43A1CD-A206-214A-890A-5C0FE908E74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20788" y="3431572"/>
            <a:ext cx="403479" cy="403479"/>
          </a:xfrm>
          <a:prstGeom prst="rect">
            <a:avLst/>
          </a:prstGeom>
        </p:spPr>
      </p:pic>
      <p:grpSp>
        <p:nvGrpSpPr>
          <p:cNvPr id="407" name="Gruppieren 406">
            <a:extLst>
              <a:ext uri="{FF2B5EF4-FFF2-40B4-BE49-F238E27FC236}">
                <a16:creationId xmlns:a16="http://schemas.microsoft.com/office/drawing/2014/main" id="{7740583B-B2B9-4B4A-BC80-513B4B32813F}"/>
              </a:ext>
            </a:extLst>
          </p:cNvPr>
          <p:cNvGrpSpPr/>
          <p:nvPr/>
        </p:nvGrpSpPr>
        <p:grpSpPr>
          <a:xfrm>
            <a:off x="1070598" y="3031114"/>
            <a:ext cx="551493" cy="433438"/>
            <a:chOff x="1092804" y="3210057"/>
            <a:chExt cx="551493" cy="433438"/>
          </a:xfrm>
        </p:grpSpPr>
        <p:pic>
          <p:nvPicPr>
            <p:cNvPr id="408" name="Grafik 23" descr="Benutzer mit einfarbiger Füllung">
              <a:extLst>
                <a:ext uri="{FF2B5EF4-FFF2-40B4-BE49-F238E27FC236}">
                  <a16:creationId xmlns:a16="http://schemas.microsoft.com/office/drawing/2014/main" id="{6EDA5D76-B871-964B-98AF-407B5544A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2804" y="3210057"/>
              <a:ext cx="403479" cy="403479"/>
            </a:xfrm>
            <a:prstGeom prst="rect">
              <a:avLst/>
            </a:prstGeom>
          </p:spPr>
        </p:pic>
        <p:pic>
          <p:nvPicPr>
            <p:cNvPr id="409" name="Grafik 25" descr="Benutzer mit einfarbiger Füllung">
              <a:extLst>
                <a:ext uri="{FF2B5EF4-FFF2-40B4-BE49-F238E27FC236}">
                  <a16:creationId xmlns:a16="http://schemas.microsoft.com/office/drawing/2014/main" id="{4E9C5ACA-434D-AD41-85FE-2F013E561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40818" y="3240016"/>
              <a:ext cx="403479" cy="403479"/>
            </a:xfrm>
            <a:prstGeom prst="rect">
              <a:avLst/>
            </a:prstGeom>
          </p:spPr>
        </p:pic>
      </p:grpSp>
      <p:pic>
        <p:nvPicPr>
          <p:cNvPr id="410" name="Grafik 409" descr="Datenbank Silhouette">
            <a:extLst>
              <a:ext uri="{FF2B5EF4-FFF2-40B4-BE49-F238E27FC236}">
                <a16:creationId xmlns:a16="http://schemas.microsoft.com/office/drawing/2014/main" id="{322C48B3-42F6-604C-8100-42CEBC317716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6973802" y="916687"/>
            <a:ext cx="403200" cy="403200"/>
          </a:xfrm>
          <a:prstGeom prst="rect">
            <a:avLst/>
          </a:prstGeom>
        </p:spPr>
      </p:pic>
      <p:pic>
        <p:nvPicPr>
          <p:cNvPr id="411" name="Grafik 24" descr="Benutzer Silhouette">
            <a:extLst>
              <a:ext uri="{FF2B5EF4-FFF2-40B4-BE49-F238E27FC236}">
                <a16:creationId xmlns:a16="http://schemas.microsoft.com/office/drawing/2014/main" id="{C68DB493-63A2-874A-9F30-616FA2B72A6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77539" y="3440327"/>
            <a:ext cx="403479" cy="403479"/>
          </a:xfrm>
          <a:prstGeom prst="rect">
            <a:avLst/>
          </a:prstGeom>
        </p:spPr>
      </p:pic>
      <p:grpSp>
        <p:nvGrpSpPr>
          <p:cNvPr id="412" name="Gruppieren 411">
            <a:extLst>
              <a:ext uri="{FF2B5EF4-FFF2-40B4-BE49-F238E27FC236}">
                <a16:creationId xmlns:a16="http://schemas.microsoft.com/office/drawing/2014/main" id="{77FFBA3B-88BE-0341-BF9B-57B292D677DE}"/>
              </a:ext>
            </a:extLst>
          </p:cNvPr>
          <p:cNvGrpSpPr/>
          <p:nvPr/>
        </p:nvGrpSpPr>
        <p:grpSpPr>
          <a:xfrm>
            <a:off x="4415321" y="1171231"/>
            <a:ext cx="719274" cy="433438"/>
            <a:chOff x="4343552" y="1207211"/>
            <a:chExt cx="719274" cy="433438"/>
          </a:xfrm>
        </p:grpSpPr>
        <p:pic>
          <p:nvPicPr>
            <p:cNvPr id="413" name="Grafik 23" descr="Benutzer mit einfarbiger Füllung">
              <a:extLst>
                <a:ext uri="{FF2B5EF4-FFF2-40B4-BE49-F238E27FC236}">
                  <a16:creationId xmlns:a16="http://schemas.microsoft.com/office/drawing/2014/main" id="{FDDBDC33-C0BE-E141-B32C-BA0581C76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43552" y="1207211"/>
              <a:ext cx="403479" cy="403479"/>
            </a:xfrm>
            <a:prstGeom prst="rect">
              <a:avLst/>
            </a:prstGeom>
          </p:spPr>
        </p:pic>
        <p:pic>
          <p:nvPicPr>
            <p:cNvPr id="414" name="Grafik 25" descr="Benutzer mit einfarbiger Füllung">
              <a:extLst>
                <a:ext uri="{FF2B5EF4-FFF2-40B4-BE49-F238E27FC236}">
                  <a16:creationId xmlns:a16="http://schemas.microsoft.com/office/drawing/2014/main" id="{3C4E6113-0AEC-954B-A6A8-5B5FCF293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59347" y="1215430"/>
              <a:ext cx="403479" cy="403479"/>
            </a:xfrm>
            <a:prstGeom prst="rect">
              <a:avLst/>
            </a:prstGeom>
          </p:spPr>
        </p:pic>
        <p:pic>
          <p:nvPicPr>
            <p:cNvPr id="415" name="Grafik 25" descr="Benutzer mit einfarbiger Füllung">
              <a:extLst>
                <a:ext uri="{FF2B5EF4-FFF2-40B4-BE49-F238E27FC236}">
                  <a16:creationId xmlns:a16="http://schemas.microsoft.com/office/drawing/2014/main" id="{27349A0F-261F-F248-B2C5-D4980687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98546" y="1237170"/>
              <a:ext cx="403479" cy="403479"/>
            </a:xfrm>
            <a:prstGeom prst="rect">
              <a:avLst/>
            </a:prstGeom>
          </p:spPr>
        </p:pic>
      </p:grpSp>
      <p:sp>
        <p:nvSpPr>
          <p:cNvPr id="416" name="TextBox 219">
            <a:extLst>
              <a:ext uri="{FF2B5EF4-FFF2-40B4-BE49-F238E27FC236}">
                <a16:creationId xmlns:a16="http://schemas.microsoft.com/office/drawing/2014/main" id="{193119D6-D13B-0F47-918A-85340B01CEA8}"/>
              </a:ext>
            </a:extLst>
          </p:cNvPr>
          <p:cNvSpPr txBox="1"/>
          <p:nvPr/>
        </p:nvSpPr>
        <p:spPr>
          <a:xfrm>
            <a:off x="9831433" y="943899"/>
            <a:ext cx="9541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consumers</a:t>
            </a:r>
          </a:p>
        </p:txBody>
      </p:sp>
      <p:sp>
        <p:nvSpPr>
          <p:cNvPr id="417" name="TextBox 219">
            <a:extLst>
              <a:ext uri="{FF2B5EF4-FFF2-40B4-BE49-F238E27FC236}">
                <a16:creationId xmlns:a16="http://schemas.microsoft.com/office/drawing/2014/main" id="{D5510ECE-8D4D-0B41-9EBF-18D9E9B4871C}"/>
              </a:ext>
            </a:extLst>
          </p:cNvPr>
          <p:cNvSpPr txBox="1"/>
          <p:nvPr/>
        </p:nvSpPr>
        <p:spPr>
          <a:xfrm>
            <a:off x="4297905" y="922485"/>
            <a:ext cx="9541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consumers</a:t>
            </a:r>
          </a:p>
        </p:txBody>
      </p:sp>
      <p:sp>
        <p:nvSpPr>
          <p:cNvPr id="418" name="TextBox 217">
            <a:extLst>
              <a:ext uri="{FF2B5EF4-FFF2-40B4-BE49-F238E27FC236}">
                <a16:creationId xmlns:a16="http://schemas.microsoft.com/office/drawing/2014/main" id="{BB77657D-AA06-C044-9CCD-0E04033D2D5F}"/>
              </a:ext>
            </a:extLst>
          </p:cNvPr>
          <p:cNvSpPr txBox="1"/>
          <p:nvPr/>
        </p:nvSpPr>
        <p:spPr>
          <a:xfrm>
            <a:off x="8066043" y="595039"/>
            <a:ext cx="12811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service provider</a:t>
            </a:r>
            <a:br>
              <a:rPr lang="en-US" sz="12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</a:br>
            <a:r>
              <a:rPr lang="en-US" sz="12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+ federator</a:t>
            </a:r>
          </a:p>
        </p:txBody>
      </p:sp>
      <p:grpSp>
        <p:nvGrpSpPr>
          <p:cNvPr id="419" name="Gruppieren 418">
            <a:extLst>
              <a:ext uri="{FF2B5EF4-FFF2-40B4-BE49-F238E27FC236}">
                <a16:creationId xmlns:a16="http://schemas.microsoft.com/office/drawing/2014/main" id="{D83EB95D-D7D1-D942-BC91-71706BC55407}"/>
              </a:ext>
            </a:extLst>
          </p:cNvPr>
          <p:cNvGrpSpPr>
            <a:grpSpLocks noChangeAspect="1"/>
          </p:cNvGrpSpPr>
          <p:nvPr/>
        </p:nvGrpSpPr>
        <p:grpSpPr>
          <a:xfrm>
            <a:off x="7546687" y="531422"/>
            <a:ext cx="403479" cy="298076"/>
            <a:chOff x="486630" y="5701723"/>
            <a:chExt cx="497346" cy="367422"/>
          </a:xfrm>
        </p:grpSpPr>
        <p:sp>
          <p:nvSpPr>
            <p:cNvPr id="420" name="Rechteck 419">
              <a:extLst>
                <a:ext uri="{FF2B5EF4-FFF2-40B4-BE49-F238E27FC236}">
                  <a16:creationId xmlns:a16="http://schemas.microsoft.com/office/drawing/2014/main" id="{B3CFBC85-71D3-2247-95B4-D84F21CA052F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pic>
          <p:nvPicPr>
            <p:cNvPr id="421" name="Grafik 420" descr="Hammer mit einfarbiger Füllung">
              <a:extLst>
                <a:ext uri="{FF2B5EF4-FFF2-40B4-BE49-F238E27FC236}">
                  <a16:creationId xmlns:a16="http://schemas.microsoft.com/office/drawing/2014/main" id="{8E58D005-DB54-CD4B-95E6-3CF118CDD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422" name="Grafik 421" descr="Tools mit einfarbiger Füllung">
              <a:extLst>
                <a:ext uri="{FF2B5EF4-FFF2-40B4-BE49-F238E27FC236}">
                  <a16:creationId xmlns:a16="http://schemas.microsoft.com/office/drawing/2014/main" id="{76A289C7-782C-154E-9611-EF6944540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986698">
              <a:off x="486630" y="5701723"/>
              <a:ext cx="320392" cy="320391"/>
            </a:xfrm>
            <a:prstGeom prst="rect">
              <a:avLst/>
            </a:prstGeom>
          </p:spPr>
        </p:pic>
        <p:sp>
          <p:nvSpPr>
            <p:cNvPr id="423" name="Rechteck 422">
              <a:extLst>
                <a:ext uri="{FF2B5EF4-FFF2-40B4-BE49-F238E27FC236}">
                  <a16:creationId xmlns:a16="http://schemas.microsoft.com/office/drawing/2014/main" id="{50BDAC67-EC23-194E-83DF-0191D5C65A98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sp>
          <p:nvSpPr>
            <p:cNvPr id="424" name="Rechteck 423">
              <a:extLst>
                <a:ext uri="{FF2B5EF4-FFF2-40B4-BE49-F238E27FC236}">
                  <a16:creationId xmlns:a16="http://schemas.microsoft.com/office/drawing/2014/main" id="{122C3DD3-0626-E84A-9A0F-191F83D3222B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</p:grpSp>
      <p:grpSp>
        <p:nvGrpSpPr>
          <p:cNvPr id="425" name="Gruppieren 424">
            <a:extLst>
              <a:ext uri="{FF2B5EF4-FFF2-40B4-BE49-F238E27FC236}">
                <a16:creationId xmlns:a16="http://schemas.microsoft.com/office/drawing/2014/main" id="{6A6963CA-B93E-324E-9766-D5918FDB967A}"/>
              </a:ext>
            </a:extLst>
          </p:cNvPr>
          <p:cNvGrpSpPr>
            <a:grpSpLocks noChangeAspect="1"/>
          </p:cNvGrpSpPr>
          <p:nvPr/>
        </p:nvGrpSpPr>
        <p:grpSpPr>
          <a:xfrm>
            <a:off x="9974062" y="3487561"/>
            <a:ext cx="403479" cy="298076"/>
            <a:chOff x="486630" y="5701723"/>
            <a:chExt cx="497346" cy="367422"/>
          </a:xfrm>
        </p:grpSpPr>
        <p:sp>
          <p:nvSpPr>
            <p:cNvPr id="426" name="Rechteck 425">
              <a:extLst>
                <a:ext uri="{FF2B5EF4-FFF2-40B4-BE49-F238E27FC236}">
                  <a16:creationId xmlns:a16="http://schemas.microsoft.com/office/drawing/2014/main" id="{E32B0BD9-D76F-4B45-B4FA-5BD8DFFC906C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pic>
          <p:nvPicPr>
            <p:cNvPr id="427" name="Grafik 426" descr="Hammer mit einfarbiger Füllung">
              <a:extLst>
                <a:ext uri="{FF2B5EF4-FFF2-40B4-BE49-F238E27FC236}">
                  <a16:creationId xmlns:a16="http://schemas.microsoft.com/office/drawing/2014/main" id="{1F07AA44-96EA-204B-A1A2-9EE47F1D8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428" name="Grafik 427" descr="Tools mit einfarbiger Füllung">
              <a:extLst>
                <a:ext uri="{FF2B5EF4-FFF2-40B4-BE49-F238E27FC236}">
                  <a16:creationId xmlns:a16="http://schemas.microsoft.com/office/drawing/2014/main" id="{E81C3BC3-A46C-A343-BAAE-6F80464AF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986698">
              <a:off x="486630" y="5701723"/>
              <a:ext cx="320392" cy="320391"/>
            </a:xfrm>
            <a:prstGeom prst="rect">
              <a:avLst/>
            </a:prstGeom>
          </p:spPr>
        </p:pic>
        <p:sp>
          <p:nvSpPr>
            <p:cNvPr id="429" name="Rechteck 428">
              <a:extLst>
                <a:ext uri="{FF2B5EF4-FFF2-40B4-BE49-F238E27FC236}">
                  <a16:creationId xmlns:a16="http://schemas.microsoft.com/office/drawing/2014/main" id="{2EC1CAD7-C268-D549-B7CF-881941D86344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sp>
          <p:nvSpPr>
            <p:cNvPr id="430" name="Rechteck 429">
              <a:extLst>
                <a:ext uri="{FF2B5EF4-FFF2-40B4-BE49-F238E27FC236}">
                  <a16:creationId xmlns:a16="http://schemas.microsoft.com/office/drawing/2014/main" id="{B424B4E4-8398-8F4C-8233-226D39EF5A35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</p:grpSp>
      <p:grpSp>
        <p:nvGrpSpPr>
          <p:cNvPr id="431" name="Gruppieren 430">
            <a:extLst>
              <a:ext uri="{FF2B5EF4-FFF2-40B4-BE49-F238E27FC236}">
                <a16:creationId xmlns:a16="http://schemas.microsoft.com/office/drawing/2014/main" id="{8694E7F4-382B-3D4A-8595-7086FA18D83D}"/>
              </a:ext>
            </a:extLst>
          </p:cNvPr>
          <p:cNvGrpSpPr>
            <a:grpSpLocks noChangeAspect="1"/>
          </p:cNvGrpSpPr>
          <p:nvPr/>
        </p:nvGrpSpPr>
        <p:grpSpPr>
          <a:xfrm>
            <a:off x="10562861" y="5272699"/>
            <a:ext cx="403479" cy="298076"/>
            <a:chOff x="486630" y="5701723"/>
            <a:chExt cx="497346" cy="367422"/>
          </a:xfrm>
        </p:grpSpPr>
        <p:sp>
          <p:nvSpPr>
            <p:cNvPr id="432" name="Rechteck 431">
              <a:extLst>
                <a:ext uri="{FF2B5EF4-FFF2-40B4-BE49-F238E27FC236}">
                  <a16:creationId xmlns:a16="http://schemas.microsoft.com/office/drawing/2014/main" id="{1BAC620A-A565-4546-891A-08D5446E4355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pic>
          <p:nvPicPr>
            <p:cNvPr id="433" name="Grafik 432" descr="Hammer mit einfarbiger Füllung">
              <a:extLst>
                <a:ext uri="{FF2B5EF4-FFF2-40B4-BE49-F238E27FC236}">
                  <a16:creationId xmlns:a16="http://schemas.microsoft.com/office/drawing/2014/main" id="{873B9EFD-9777-4341-9FE8-CE3847C54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434" name="Grafik 433" descr="Tools mit einfarbiger Füllung">
              <a:extLst>
                <a:ext uri="{FF2B5EF4-FFF2-40B4-BE49-F238E27FC236}">
                  <a16:creationId xmlns:a16="http://schemas.microsoft.com/office/drawing/2014/main" id="{45AE0CC1-8AEC-B242-9ABE-E8E81B2D7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986698">
              <a:off x="486630" y="5701723"/>
              <a:ext cx="320392" cy="320391"/>
            </a:xfrm>
            <a:prstGeom prst="rect">
              <a:avLst/>
            </a:prstGeom>
          </p:spPr>
        </p:pic>
        <p:sp>
          <p:nvSpPr>
            <p:cNvPr id="435" name="Rechteck 434">
              <a:extLst>
                <a:ext uri="{FF2B5EF4-FFF2-40B4-BE49-F238E27FC236}">
                  <a16:creationId xmlns:a16="http://schemas.microsoft.com/office/drawing/2014/main" id="{95692129-E280-0C42-A9AF-695D8F15F59C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sp>
          <p:nvSpPr>
            <p:cNvPr id="436" name="Rechteck 435">
              <a:extLst>
                <a:ext uri="{FF2B5EF4-FFF2-40B4-BE49-F238E27FC236}">
                  <a16:creationId xmlns:a16="http://schemas.microsoft.com/office/drawing/2014/main" id="{64B51B03-0577-D94C-8C02-C500E7EA7AA4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</p:grpSp>
      <p:grpSp>
        <p:nvGrpSpPr>
          <p:cNvPr id="437" name="Gruppieren 436">
            <a:extLst>
              <a:ext uri="{FF2B5EF4-FFF2-40B4-BE49-F238E27FC236}">
                <a16:creationId xmlns:a16="http://schemas.microsoft.com/office/drawing/2014/main" id="{9612340D-6817-224D-A0B2-C830B0384A77}"/>
              </a:ext>
            </a:extLst>
          </p:cNvPr>
          <p:cNvGrpSpPr>
            <a:grpSpLocks noChangeAspect="1"/>
          </p:cNvGrpSpPr>
          <p:nvPr/>
        </p:nvGrpSpPr>
        <p:grpSpPr>
          <a:xfrm>
            <a:off x="5238715" y="993898"/>
            <a:ext cx="403479" cy="298076"/>
            <a:chOff x="486630" y="5701723"/>
            <a:chExt cx="497346" cy="367422"/>
          </a:xfrm>
        </p:grpSpPr>
        <p:sp>
          <p:nvSpPr>
            <p:cNvPr id="438" name="Rechteck 437">
              <a:extLst>
                <a:ext uri="{FF2B5EF4-FFF2-40B4-BE49-F238E27FC236}">
                  <a16:creationId xmlns:a16="http://schemas.microsoft.com/office/drawing/2014/main" id="{789D056D-5DED-AE4F-BEB2-35AF871449C3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pic>
          <p:nvPicPr>
            <p:cNvPr id="439" name="Grafik 438" descr="Hammer mit einfarbiger Füllung">
              <a:extLst>
                <a:ext uri="{FF2B5EF4-FFF2-40B4-BE49-F238E27FC236}">
                  <a16:creationId xmlns:a16="http://schemas.microsoft.com/office/drawing/2014/main" id="{DCAA8485-693C-4F45-A274-AA85DBEE8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440" name="Grafik 439" descr="Tools mit einfarbiger Füllung">
              <a:extLst>
                <a:ext uri="{FF2B5EF4-FFF2-40B4-BE49-F238E27FC236}">
                  <a16:creationId xmlns:a16="http://schemas.microsoft.com/office/drawing/2014/main" id="{7CF910CF-E197-914E-AE75-5E9EBD7FC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986698">
              <a:off x="486630" y="5701723"/>
              <a:ext cx="320392" cy="320391"/>
            </a:xfrm>
            <a:prstGeom prst="rect">
              <a:avLst/>
            </a:prstGeom>
          </p:spPr>
        </p:pic>
        <p:sp>
          <p:nvSpPr>
            <p:cNvPr id="441" name="Rechteck 440">
              <a:extLst>
                <a:ext uri="{FF2B5EF4-FFF2-40B4-BE49-F238E27FC236}">
                  <a16:creationId xmlns:a16="http://schemas.microsoft.com/office/drawing/2014/main" id="{34127DCE-6C88-944D-9B0E-03D65596467E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sp>
          <p:nvSpPr>
            <p:cNvPr id="442" name="Rechteck 441">
              <a:extLst>
                <a:ext uri="{FF2B5EF4-FFF2-40B4-BE49-F238E27FC236}">
                  <a16:creationId xmlns:a16="http://schemas.microsoft.com/office/drawing/2014/main" id="{8F6B752D-D32B-D441-A651-A8472B4E37D8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</p:grpSp>
      <p:grpSp>
        <p:nvGrpSpPr>
          <p:cNvPr id="443" name="Gruppieren 442">
            <a:extLst>
              <a:ext uri="{FF2B5EF4-FFF2-40B4-BE49-F238E27FC236}">
                <a16:creationId xmlns:a16="http://schemas.microsoft.com/office/drawing/2014/main" id="{B22DCE78-5417-0A47-A1A9-9E91E39155C8}"/>
              </a:ext>
            </a:extLst>
          </p:cNvPr>
          <p:cNvGrpSpPr>
            <a:grpSpLocks noChangeAspect="1"/>
          </p:cNvGrpSpPr>
          <p:nvPr/>
        </p:nvGrpSpPr>
        <p:grpSpPr>
          <a:xfrm>
            <a:off x="1386228" y="4012352"/>
            <a:ext cx="403479" cy="298076"/>
            <a:chOff x="486630" y="5701723"/>
            <a:chExt cx="497346" cy="367422"/>
          </a:xfrm>
        </p:grpSpPr>
        <p:sp>
          <p:nvSpPr>
            <p:cNvPr id="444" name="Rechteck 443">
              <a:extLst>
                <a:ext uri="{FF2B5EF4-FFF2-40B4-BE49-F238E27FC236}">
                  <a16:creationId xmlns:a16="http://schemas.microsoft.com/office/drawing/2014/main" id="{A8DB5DD9-372E-C84A-984C-61A3746E13E4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pic>
          <p:nvPicPr>
            <p:cNvPr id="445" name="Grafik 444" descr="Hammer mit einfarbiger Füllung">
              <a:extLst>
                <a:ext uri="{FF2B5EF4-FFF2-40B4-BE49-F238E27FC236}">
                  <a16:creationId xmlns:a16="http://schemas.microsoft.com/office/drawing/2014/main" id="{70FB9DDF-3A46-2B42-A059-B2EDAD265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446" name="Grafik 445" descr="Tools mit einfarbiger Füllung">
              <a:extLst>
                <a:ext uri="{FF2B5EF4-FFF2-40B4-BE49-F238E27FC236}">
                  <a16:creationId xmlns:a16="http://schemas.microsoft.com/office/drawing/2014/main" id="{E05970CF-CBA4-C942-BC11-2E8362C96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986698">
              <a:off x="486630" y="5701723"/>
              <a:ext cx="320392" cy="320391"/>
            </a:xfrm>
            <a:prstGeom prst="rect">
              <a:avLst/>
            </a:prstGeom>
          </p:spPr>
        </p:pic>
        <p:sp>
          <p:nvSpPr>
            <p:cNvPr id="447" name="Rechteck 446">
              <a:extLst>
                <a:ext uri="{FF2B5EF4-FFF2-40B4-BE49-F238E27FC236}">
                  <a16:creationId xmlns:a16="http://schemas.microsoft.com/office/drawing/2014/main" id="{2631618C-B62C-174D-9BA3-E94FB16CEEFE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sp>
          <p:nvSpPr>
            <p:cNvPr id="448" name="Rechteck 447">
              <a:extLst>
                <a:ext uri="{FF2B5EF4-FFF2-40B4-BE49-F238E27FC236}">
                  <a16:creationId xmlns:a16="http://schemas.microsoft.com/office/drawing/2014/main" id="{3017D49A-E264-3B46-980B-CDB3B317154C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</p:grpSp>
      <p:grpSp>
        <p:nvGrpSpPr>
          <p:cNvPr id="449" name="Gruppieren 448">
            <a:extLst>
              <a:ext uri="{FF2B5EF4-FFF2-40B4-BE49-F238E27FC236}">
                <a16:creationId xmlns:a16="http://schemas.microsoft.com/office/drawing/2014/main" id="{2EEA1001-3A8F-8F4B-A31D-DC0D23018E11}"/>
              </a:ext>
            </a:extLst>
          </p:cNvPr>
          <p:cNvGrpSpPr>
            <a:grpSpLocks noChangeAspect="1"/>
          </p:cNvGrpSpPr>
          <p:nvPr/>
        </p:nvGrpSpPr>
        <p:grpSpPr>
          <a:xfrm>
            <a:off x="3644565" y="5758527"/>
            <a:ext cx="403479" cy="298076"/>
            <a:chOff x="486630" y="5701723"/>
            <a:chExt cx="497346" cy="367422"/>
          </a:xfrm>
        </p:grpSpPr>
        <p:sp>
          <p:nvSpPr>
            <p:cNvPr id="450" name="Rechteck 449">
              <a:extLst>
                <a:ext uri="{FF2B5EF4-FFF2-40B4-BE49-F238E27FC236}">
                  <a16:creationId xmlns:a16="http://schemas.microsoft.com/office/drawing/2014/main" id="{65ADD568-D8C1-7042-A1B8-6B93AE002D80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pic>
          <p:nvPicPr>
            <p:cNvPr id="451" name="Grafik 450" descr="Hammer mit einfarbiger Füllung">
              <a:extLst>
                <a:ext uri="{FF2B5EF4-FFF2-40B4-BE49-F238E27FC236}">
                  <a16:creationId xmlns:a16="http://schemas.microsoft.com/office/drawing/2014/main" id="{04F3FFFE-0D6F-2C4A-9767-17C9EA91E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452" name="Grafik 451" descr="Tools mit einfarbiger Füllung">
              <a:extLst>
                <a:ext uri="{FF2B5EF4-FFF2-40B4-BE49-F238E27FC236}">
                  <a16:creationId xmlns:a16="http://schemas.microsoft.com/office/drawing/2014/main" id="{F6438D5E-B8B5-2342-89C2-957829C8F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986698">
              <a:off x="486630" y="5701723"/>
              <a:ext cx="320392" cy="320391"/>
            </a:xfrm>
            <a:prstGeom prst="rect">
              <a:avLst/>
            </a:prstGeom>
          </p:spPr>
        </p:pic>
        <p:sp>
          <p:nvSpPr>
            <p:cNvPr id="453" name="Rechteck 452">
              <a:extLst>
                <a:ext uri="{FF2B5EF4-FFF2-40B4-BE49-F238E27FC236}">
                  <a16:creationId xmlns:a16="http://schemas.microsoft.com/office/drawing/2014/main" id="{D144748C-E807-1448-8808-167647D6B716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sp>
          <p:nvSpPr>
            <p:cNvPr id="454" name="Rechteck 453">
              <a:extLst>
                <a:ext uri="{FF2B5EF4-FFF2-40B4-BE49-F238E27FC236}">
                  <a16:creationId xmlns:a16="http://schemas.microsoft.com/office/drawing/2014/main" id="{7CB6E651-1CF7-0142-AF7B-064DDA7B1032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</p:grpSp>
      <p:grpSp>
        <p:nvGrpSpPr>
          <p:cNvPr id="455" name="Gruppieren 454">
            <a:extLst>
              <a:ext uri="{FF2B5EF4-FFF2-40B4-BE49-F238E27FC236}">
                <a16:creationId xmlns:a16="http://schemas.microsoft.com/office/drawing/2014/main" id="{34D2C48E-6C87-1048-A645-E4275C23DC68}"/>
              </a:ext>
            </a:extLst>
          </p:cNvPr>
          <p:cNvGrpSpPr>
            <a:grpSpLocks noChangeAspect="1"/>
          </p:cNvGrpSpPr>
          <p:nvPr/>
        </p:nvGrpSpPr>
        <p:grpSpPr>
          <a:xfrm>
            <a:off x="10462494" y="1592475"/>
            <a:ext cx="403479" cy="298076"/>
            <a:chOff x="486630" y="5701723"/>
            <a:chExt cx="497346" cy="367422"/>
          </a:xfrm>
        </p:grpSpPr>
        <p:sp>
          <p:nvSpPr>
            <p:cNvPr id="456" name="Rechteck 455">
              <a:extLst>
                <a:ext uri="{FF2B5EF4-FFF2-40B4-BE49-F238E27FC236}">
                  <a16:creationId xmlns:a16="http://schemas.microsoft.com/office/drawing/2014/main" id="{4378B094-06FD-C140-9FA0-A1AF0DE68449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pic>
          <p:nvPicPr>
            <p:cNvPr id="457" name="Grafik 456" descr="Hammer mit einfarbiger Füllung">
              <a:extLst>
                <a:ext uri="{FF2B5EF4-FFF2-40B4-BE49-F238E27FC236}">
                  <a16:creationId xmlns:a16="http://schemas.microsoft.com/office/drawing/2014/main" id="{DA7D8D16-BF0A-7246-AE9E-F35F1A5EE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458" name="Grafik 457" descr="Tools mit einfarbiger Füllung">
              <a:extLst>
                <a:ext uri="{FF2B5EF4-FFF2-40B4-BE49-F238E27FC236}">
                  <a16:creationId xmlns:a16="http://schemas.microsoft.com/office/drawing/2014/main" id="{0F171500-F6E5-FB43-A611-A2DBEFFEF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986698">
              <a:off x="486630" y="5701723"/>
              <a:ext cx="320392" cy="320391"/>
            </a:xfrm>
            <a:prstGeom prst="rect">
              <a:avLst/>
            </a:prstGeom>
          </p:spPr>
        </p:pic>
        <p:sp>
          <p:nvSpPr>
            <p:cNvPr id="459" name="Rechteck 458">
              <a:extLst>
                <a:ext uri="{FF2B5EF4-FFF2-40B4-BE49-F238E27FC236}">
                  <a16:creationId xmlns:a16="http://schemas.microsoft.com/office/drawing/2014/main" id="{E08B762C-0CB1-374D-AC8B-2D869A2AABCF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  <p:sp>
          <p:nvSpPr>
            <p:cNvPr id="460" name="Rechteck 459">
              <a:extLst>
                <a:ext uri="{FF2B5EF4-FFF2-40B4-BE49-F238E27FC236}">
                  <a16:creationId xmlns:a16="http://schemas.microsoft.com/office/drawing/2014/main" id="{B97F3925-2D98-A843-B67D-D42219E7C813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>
                <a:solidFill>
                  <a:srgbClr val="000046"/>
                </a:solidFill>
                <a:latin typeface="Overpass Light" pitchFamily="2" charset="77"/>
              </a:endParaRPr>
            </a:p>
          </p:txBody>
        </p:sp>
      </p:grpSp>
      <p:sp>
        <p:nvSpPr>
          <p:cNvPr id="461" name="Rechteck 460">
            <a:extLst>
              <a:ext uri="{FF2B5EF4-FFF2-40B4-BE49-F238E27FC236}">
                <a16:creationId xmlns:a16="http://schemas.microsoft.com/office/drawing/2014/main" id="{2D9041E3-37E9-7B4E-BDD1-C3DAF5ACA93F}"/>
              </a:ext>
            </a:extLst>
          </p:cNvPr>
          <p:cNvSpPr/>
          <p:nvPr/>
        </p:nvSpPr>
        <p:spPr>
          <a:xfrm>
            <a:off x="288777" y="1571232"/>
            <a:ext cx="2591877" cy="146684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>
              <a:solidFill>
                <a:schemeClr val="bg1"/>
              </a:solidFill>
              <a:latin typeface="Overpass Light" pitchFamily="2" charset="77"/>
              <a:cs typeface="Segoe UI" panose="020B0502040204020203" pitchFamily="34" charset="0"/>
            </a:endParaRPr>
          </a:p>
        </p:txBody>
      </p:sp>
      <p:sp>
        <p:nvSpPr>
          <p:cNvPr id="462" name="TextBox 36">
            <a:extLst>
              <a:ext uri="{FF2B5EF4-FFF2-40B4-BE49-F238E27FC236}">
                <a16:creationId xmlns:a16="http://schemas.microsoft.com/office/drawing/2014/main" id="{2ABF4073-1FA9-334D-B1AA-787A5A4395DC}"/>
              </a:ext>
            </a:extLst>
          </p:cNvPr>
          <p:cNvSpPr txBox="1"/>
          <p:nvPr/>
        </p:nvSpPr>
        <p:spPr>
          <a:xfrm>
            <a:off x="599765" y="2455407"/>
            <a:ext cx="100968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validator</a:t>
            </a:r>
          </a:p>
        </p:txBody>
      </p:sp>
      <p:sp>
        <p:nvSpPr>
          <p:cNvPr id="463" name="TextBox 37">
            <a:extLst>
              <a:ext uri="{FF2B5EF4-FFF2-40B4-BE49-F238E27FC236}">
                <a16:creationId xmlns:a16="http://schemas.microsoft.com/office/drawing/2014/main" id="{9355CF20-22A5-4B4A-B179-765BE8CA2F05}"/>
              </a:ext>
            </a:extLst>
          </p:cNvPr>
          <p:cNvSpPr txBox="1"/>
          <p:nvPr/>
        </p:nvSpPr>
        <p:spPr>
          <a:xfrm>
            <a:off x="1683595" y="1909826"/>
            <a:ext cx="11845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service offering</a:t>
            </a:r>
          </a:p>
        </p:txBody>
      </p:sp>
      <p:sp>
        <p:nvSpPr>
          <p:cNvPr id="464" name="TextBox 46">
            <a:extLst>
              <a:ext uri="{FF2B5EF4-FFF2-40B4-BE49-F238E27FC236}">
                <a16:creationId xmlns:a16="http://schemas.microsoft.com/office/drawing/2014/main" id="{1BF39431-0E08-6546-A4EB-E3ABDDBC19A7}"/>
              </a:ext>
            </a:extLst>
          </p:cNvPr>
          <p:cNvSpPr txBox="1"/>
          <p:nvPr/>
        </p:nvSpPr>
        <p:spPr>
          <a:xfrm>
            <a:off x="1683595" y="1635942"/>
            <a:ext cx="134307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catalogue cache</a:t>
            </a:r>
          </a:p>
        </p:txBody>
      </p:sp>
      <p:sp>
        <p:nvSpPr>
          <p:cNvPr id="465" name="TextBox 54">
            <a:extLst>
              <a:ext uri="{FF2B5EF4-FFF2-40B4-BE49-F238E27FC236}">
                <a16:creationId xmlns:a16="http://schemas.microsoft.com/office/drawing/2014/main" id="{3E0C928E-8CAA-BA48-B290-BFBF37AACA36}"/>
              </a:ext>
            </a:extLst>
          </p:cNvPr>
          <p:cNvSpPr txBox="1"/>
          <p:nvPr/>
        </p:nvSpPr>
        <p:spPr>
          <a:xfrm>
            <a:off x="599765" y="1635942"/>
            <a:ext cx="72063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portal</a:t>
            </a:r>
          </a:p>
        </p:txBody>
      </p:sp>
      <p:pic>
        <p:nvPicPr>
          <p:cNvPr id="466" name="Graphic 11" descr="Browserfenster mit einfarbiger Füllung">
            <a:extLst>
              <a:ext uri="{FF2B5EF4-FFF2-40B4-BE49-F238E27FC236}">
                <a16:creationId xmlns:a16="http://schemas.microsoft.com/office/drawing/2014/main" id="{AB05CA2E-5776-094C-AF86-E164F48DC0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41128" y="1616686"/>
            <a:ext cx="292344" cy="292344"/>
          </a:xfrm>
          <a:prstGeom prst="rect">
            <a:avLst/>
          </a:prstGeom>
        </p:spPr>
      </p:pic>
      <p:pic>
        <p:nvPicPr>
          <p:cNvPr id="467" name="Graphic 12" descr="Server Silhouette">
            <a:extLst>
              <a:ext uri="{FF2B5EF4-FFF2-40B4-BE49-F238E27FC236}">
                <a16:creationId xmlns:a16="http://schemas.microsoft.com/office/drawing/2014/main" id="{03158F62-8F5B-1748-9039-4674AB611BB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366053" y="2426458"/>
            <a:ext cx="317240" cy="317240"/>
          </a:xfrm>
          <a:prstGeom prst="rect">
            <a:avLst/>
          </a:prstGeom>
        </p:spPr>
      </p:pic>
      <p:sp>
        <p:nvSpPr>
          <p:cNvPr id="468" name="TextBox 67">
            <a:extLst>
              <a:ext uri="{FF2B5EF4-FFF2-40B4-BE49-F238E27FC236}">
                <a16:creationId xmlns:a16="http://schemas.microsoft.com/office/drawing/2014/main" id="{5DCC4E29-7F63-804E-A134-65F06B3BE45E}"/>
              </a:ext>
            </a:extLst>
          </p:cNvPr>
          <p:cNvSpPr txBox="1"/>
          <p:nvPr/>
        </p:nvSpPr>
        <p:spPr>
          <a:xfrm>
            <a:off x="1683595" y="2448431"/>
            <a:ext cx="127805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compute cluster</a:t>
            </a:r>
          </a:p>
        </p:txBody>
      </p:sp>
      <p:pic>
        <p:nvPicPr>
          <p:cNvPr id="473" name="Grafik 23" descr="Benutzer mit einfarbiger Füllung">
            <a:extLst>
              <a:ext uri="{FF2B5EF4-FFF2-40B4-BE49-F238E27FC236}">
                <a16:creationId xmlns:a16="http://schemas.microsoft.com/office/drawing/2014/main" id="{D1501E0B-16C7-364A-9E5A-AE4ACCA0F871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88295" y="2160019"/>
            <a:ext cx="284358" cy="287937"/>
          </a:xfrm>
          <a:prstGeom prst="rect">
            <a:avLst/>
          </a:prstGeom>
        </p:spPr>
      </p:pic>
      <p:sp>
        <p:nvSpPr>
          <p:cNvPr id="474" name="TextBox 172">
            <a:extLst>
              <a:ext uri="{FF2B5EF4-FFF2-40B4-BE49-F238E27FC236}">
                <a16:creationId xmlns:a16="http://schemas.microsoft.com/office/drawing/2014/main" id="{7A462946-1854-354B-84D8-29EDEFD97259}"/>
              </a:ext>
            </a:extLst>
          </p:cNvPr>
          <p:cNvSpPr txBox="1"/>
          <p:nvPr/>
        </p:nvSpPr>
        <p:spPr>
          <a:xfrm>
            <a:off x="1683595" y="2179667"/>
            <a:ext cx="119855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service provider</a:t>
            </a:r>
          </a:p>
        </p:txBody>
      </p:sp>
      <p:pic>
        <p:nvPicPr>
          <p:cNvPr id="475" name="Grafik 24" descr="Benutzer Silhouette">
            <a:extLst>
              <a:ext uri="{FF2B5EF4-FFF2-40B4-BE49-F238E27FC236}">
                <a16:creationId xmlns:a16="http://schemas.microsoft.com/office/drawing/2014/main" id="{D1A90FA6-6BFA-5848-A9DA-44EFE919A74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5121" y="2160019"/>
            <a:ext cx="284358" cy="287937"/>
          </a:xfrm>
          <a:prstGeom prst="rect">
            <a:avLst/>
          </a:prstGeom>
        </p:spPr>
      </p:pic>
      <p:sp>
        <p:nvSpPr>
          <p:cNvPr id="476" name="TextBox 193">
            <a:extLst>
              <a:ext uri="{FF2B5EF4-FFF2-40B4-BE49-F238E27FC236}">
                <a16:creationId xmlns:a16="http://schemas.microsoft.com/office/drawing/2014/main" id="{C7C62FC0-4A14-7F46-9592-8C771418D3AE}"/>
              </a:ext>
            </a:extLst>
          </p:cNvPr>
          <p:cNvSpPr txBox="1"/>
          <p:nvPr/>
        </p:nvSpPr>
        <p:spPr>
          <a:xfrm>
            <a:off x="599765" y="2179667"/>
            <a:ext cx="80860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federator</a:t>
            </a:r>
          </a:p>
        </p:txBody>
      </p:sp>
      <p:pic>
        <p:nvPicPr>
          <p:cNvPr id="478" name="Grafik 25" descr="Benutzer mit einfarbiger Füllung">
            <a:extLst>
              <a:ext uri="{FF2B5EF4-FFF2-40B4-BE49-F238E27FC236}">
                <a16:creationId xmlns:a16="http://schemas.microsoft.com/office/drawing/2014/main" id="{6E40C2BF-72AD-2D48-BDDF-773749F70C0A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45121" y="1896663"/>
            <a:ext cx="284358" cy="287937"/>
          </a:xfrm>
          <a:prstGeom prst="rect">
            <a:avLst/>
          </a:prstGeom>
        </p:spPr>
      </p:pic>
      <p:sp>
        <p:nvSpPr>
          <p:cNvPr id="479" name="TextBox 195">
            <a:extLst>
              <a:ext uri="{FF2B5EF4-FFF2-40B4-BE49-F238E27FC236}">
                <a16:creationId xmlns:a16="http://schemas.microsoft.com/office/drawing/2014/main" id="{C57CEF5B-FFF8-1441-98A6-1F591296A477}"/>
              </a:ext>
            </a:extLst>
          </p:cNvPr>
          <p:cNvSpPr txBox="1"/>
          <p:nvPr/>
        </p:nvSpPr>
        <p:spPr>
          <a:xfrm>
            <a:off x="599765" y="1909826"/>
            <a:ext cx="100968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consumer</a:t>
            </a:r>
          </a:p>
        </p:txBody>
      </p:sp>
      <p:pic>
        <p:nvPicPr>
          <p:cNvPr id="480" name="Grafik 479" descr="Marke Häkchen mit einfarbiger Füllung">
            <a:extLst>
              <a:ext uri="{FF2B5EF4-FFF2-40B4-BE49-F238E27FC236}">
                <a16:creationId xmlns:a16="http://schemas.microsoft.com/office/drawing/2014/main" id="{B9D9AEEB-A370-4B49-B71D-8E42EDF960FF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46560" y="2423527"/>
            <a:ext cx="314894" cy="318858"/>
          </a:xfrm>
          <a:prstGeom prst="rect">
            <a:avLst/>
          </a:prstGeom>
        </p:spPr>
      </p:pic>
      <p:pic>
        <p:nvPicPr>
          <p:cNvPr id="481" name="Grafik 480" descr="Datenbank Silhouette">
            <a:extLst>
              <a:ext uri="{FF2B5EF4-FFF2-40B4-BE49-F238E27FC236}">
                <a16:creationId xmlns:a16="http://schemas.microsoft.com/office/drawing/2014/main" id="{8B23CE51-003C-D442-B12D-8D2C90A46F4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388394" y="1898650"/>
            <a:ext cx="284161" cy="284161"/>
          </a:xfrm>
          <a:prstGeom prst="rect">
            <a:avLst/>
          </a:prstGeom>
        </p:spPr>
      </p:pic>
      <p:pic>
        <p:nvPicPr>
          <p:cNvPr id="482" name="Grafik 481" descr="Ordnersuche mit einfarbiger Füllung">
            <a:extLst>
              <a:ext uri="{FF2B5EF4-FFF2-40B4-BE49-F238E27FC236}">
                <a16:creationId xmlns:a16="http://schemas.microsoft.com/office/drawing/2014/main" id="{C9AEF90E-D1F5-7C43-A231-F9001C4C15C4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356679" y="1586876"/>
            <a:ext cx="347590" cy="351965"/>
          </a:xfrm>
          <a:prstGeom prst="rect">
            <a:avLst/>
          </a:prstGeom>
        </p:spPr>
      </p:pic>
      <p:grpSp>
        <p:nvGrpSpPr>
          <p:cNvPr id="483" name="Gruppieren 482">
            <a:extLst>
              <a:ext uri="{FF2B5EF4-FFF2-40B4-BE49-F238E27FC236}">
                <a16:creationId xmlns:a16="http://schemas.microsoft.com/office/drawing/2014/main" id="{4BD7F3E6-6CEC-8847-B29D-05FB019BE6AD}"/>
              </a:ext>
            </a:extLst>
          </p:cNvPr>
          <p:cNvGrpSpPr>
            <a:grpSpLocks noChangeAspect="1"/>
          </p:cNvGrpSpPr>
          <p:nvPr/>
        </p:nvGrpSpPr>
        <p:grpSpPr>
          <a:xfrm>
            <a:off x="357552" y="2742349"/>
            <a:ext cx="316872" cy="234094"/>
            <a:chOff x="486630" y="5701723"/>
            <a:chExt cx="497346" cy="367422"/>
          </a:xfrm>
        </p:grpSpPr>
        <p:sp>
          <p:nvSpPr>
            <p:cNvPr id="484" name="Rechteck 483">
              <a:extLst>
                <a:ext uri="{FF2B5EF4-FFF2-40B4-BE49-F238E27FC236}">
                  <a16:creationId xmlns:a16="http://schemas.microsoft.com/office/drawing/2014/main" id="{1FEF4732-1444-CC46-BEB3-3D5877631696}"/>
                </a:ext>
              </a:extLst>
            </p:cNvPr>
            <p:cNvSpPr/>
            <p:nvPr/>
          </p:nvSpPr>
          <p:spPr>
            <a:xfrm>
              <a:off x="538194" y="5861920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endParaRPr>
            </a:p>
          </p:txBody>
        </p:sp>
        <p:pic>
          <p:nvPicPr>
            <p:cNvPr id="485" name="Grafik 484" descr="Hammer mit einfarbiger Füllung">
              <a:extLst>
                <a:ext uri="{FF2B5EF4-FFF2-40B4-BE49-F238E27FC236}">
                  <a16:creationId xmlns:a16="http://schemas.microsoft.com/office/drawing/2014/main" id="{32FD8F19-EC96-354C-B4CD-348757AAA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47684" y="5716630"/>
              <a:ext cx="336292" cy="336291"/>
            </a:xfrm>
            <a:prstGeom prst="rect">
              <a:avLst/>
            </a:prstGeom>
          </p:spPr>
        </p:pic>
        <p:pic>
          <p:nvPicPr>
            <p:cNvPr id="486" name="Grafik 485" descr="Tools mit einfarbiger Füllung">
              <a:extLst>
                <a:ext uri="{FF2B5EF4-FFF2-40B4-BE49-F238E27FC236}">
                  <a16:creationId xmlns:a16="http://schemas.microsoft.com/office/drawing/2014/main" id="{0F69B81E-E469-0B4D-9AAB-C288DD72E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986698">
              <a:off x="486630" y="5701723"/>
              <a:ext cx="320392" cy="320391"/>
            </a:xfrm>
            <a:prstGeom prst="rect">
              <a:avLst/>
            </a:prstGeom>
          </p:spPr>
        </p:pic>
        <p:sp>
          <p:nvSpPr>
            <p:cNvPr id="487" name="Rechteck 486">
              <a:extLst>
                <a:ext uri="{FF2B5EF4-FFF2-40B4-BE49-F238E27FC236}">
                  <a16:creationId xmlns:a16="http://schemas.microsoft.com/office/drawing/2014/main" id="{0CB54736-487B-D14A-B580-196C8DFE5B74}"/>
                </a:ext>
              </a:extLst>
            </p:cNvPr>
            <p:cNvSpPr/>
            <p:nvPr/>
          </p:nvSpPr>
          <p:spPr>
            <a:xfrm>
              <a:off x="538194" y="5925497"/>
              <a:ext cx="344905" cy="1436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endParaRPr>
            </a:p>
          </p:txBody>
        </p:sp>
        <p:sp>
          <p:nvSpPr>
            <p:cNvPr id="488" name="Rechteck 487">
              <a:extLst>
                <a:ext uri="{FF2B5EF4-FFF2-40B4-BE49-F238E27FC236}">
                  <a16:creationId xmlns:a16="http://schemas.microsoft.com/office/drawing/2014/main" id="{9C92CBE4-0A56-464A-9A58-3D1D8EFDE3A8}"/>
                </a:ext>
              </a:extLst>
            </p:cNvPr>
            <p:cNvSpPr/>
            <p:nvPr/>
          </p:nvSpPr>
          <p:spPr>
            <a:xfrm>
              <a:off x="668487" y="5964960"/>
              <a:ext cx="84319" cy="29157"/>
            </a:xfrm>
            <a:prstGeom prst="rect">
              <a:avLst/>
            </a:prstGeom>
            <a:solidFill>
              <a:srgbClr val="00004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endParaRPr>
            </a:p>
          </p:txBody>
        </p:sp>
      </p:grpSp>
      <p:sp>
        <p:nvSpPr>
          <p:cNvPr id="489" name="TextBox 36">
            <a:extLst>
              <a:ext uri="{FF2B5EF4-FFF2-40B4-BE49-F238E27FC236}">
                <a16:creationId xmlns:a16="http://schemas.microsoft.com/office/drawing/2014/main" id="{9BACB950-AE64-7B47-A108-FD4A138ED980}"/>
              </a:ext>
            </a:extLst>
          </p:cNvPr>
          <p:cNvSpPr txBox="1"/>
          <p:nvPr/>
        </p:nvSpPr>
        <p:spPr>
          <a:xfrm>
            <a:off x="628573" y="2743695"/>
            <a:ext cx="193282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federation services toolbox</a:t>
            </a:r>
          </a:p>
        </p:txBody>
      </p:sp>
      <p:sp>
        <p:nvSpPr>
          <p:cNvPr id="490" name="Google Shape;280;p32">
            <a:extLst>
              <a:ext uri="{FF2B5EF4-FFF2-40B4-BE49-F238E27FC236}">
                <a16:creationId xmlns:a16="http://schemas.microsoft.com/office/drawing/2014/main" id="{22A25843-8DB3-2442-A68D-9923D1221E2E}"/>
              </a:ext>
            </a:extLst>
          </p:cNvPr>
          <p:cNvSpPr txBox="1"/>
          <p:nvPr/>
        </p:nvSpPr>
        <p:spPr>
          <a:xfrm>
            <a:off x="5400191" y="1377222"/>
            <a:ext cx="763598" cy="184666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portal</a:t>
            </a:r>
            <a:r>
              <a:rPr lang="de-DE" sz="1200" b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for</a:t>
            </a:r>
            <a:endParaRPr sz="1200" b="1">
              <a:solidFill>
                <a:schemeClr val="tx1"/>
              </a:solidFill>
              <a:latin typeface="Overpass Heavy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280;p32">
            <a:extLst>
              <a:ext uri="{FF2B5EF4-FFF2-40B4-BE49-F238E27FC236}">
                <a16:creationId xmlns:a16="http://schemas.microsoft.com/office/drawing/2014/main" id="{7A1A7326-6B5E-9A4F-9FF5-F43FF55CAAB2}"/>
              </a:ext>
            </a:extLst>
          </p:cNvPr>
          <p:cNvSpPr txBox="1"/>
          <p:nvPr/>
        </p:nvSpPr>
        <p:spPr>
          <a:xfrm>
            <a:off x="5512401" y="1588561"/>
            <a:ext cx="651388" cy="184666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space</a:t>
            </a:r>
            <a:r>
              <a:rPr lang="de-DE" sz="1200" b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 B</a:t>
            </a:r>
            <a:endParaRPr sz="1200" b="1">
              <a:solidFill>
                <a:schemeClr val="tx1"/>
              </a:solidFill>
              <a:latin typeface="Overpass Heavy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280;p32">
            <a:extLst>
              <a:ext uri="{FF2B5EF4-FFF2-40B4-BE49-F238E27FC236}">
                <a16:creationId xmlns:a16="http://schemas.microsoft.com/office/drawing/2014/main" id="{E42FD20D-746F-3A4E-AA03-B8BF9989E8FE}"/>
              </a:ext>
            </a:extLst>
          </p:cNvPr>
          <p:cNvSpPr txBox="1"/>
          <p:nvPr/>
        </p:nvSpPr>
        <p:spPr>
          <a:xfrm>
            <a:off x="10215883" y="4780989"/>
            <a:ext cx="763598" cy="184666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portal</a:t>
            </a:r>
            <a:r>
              <a:rPr lang="de-DE" sz="1200" b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 </a:t>
            </a:r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for</a:t>
            </a:r>
            <a:endParaRPr sz="1200" b="1">
              <a:solidFill>
                <a:schemeClr val="tx1"/>
              </a:solidFill>
              <a:latin typeface="Overpass Heavy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280;p32">
            <a:extLst>
              <a:ext uri="{FF2B5EF4-FFF2-40B4-BE49-F238E27FC236}">
                <a16:creationId xmlns:a16="http://schemas.microsoft.com/office/drawing/2014/main" id="{E3637320-597B-F545-A8D4-5DA0842258A5}"/>
              </a:ext>
            </a:extLst>
          </p:cNvPr>
          <p:cNvSpPr txBox="1"/>
          <p:nvPr/>
        </p:nvSpPr>
        <p:spPr>
          <a:xfrm>
            <a:off x="10134130" y="4992328"/>
            <a:ext cx="845351" cy="184666"/>
          </a:xfrm>
          <a:prstGeom prst="rect">
            <a:avLst/>
          </a:prstGeom>
          <a:gradFill flip="none" rotWithShape="1">
            <a:gsLst>
              <a:gs pos="50000">
                <a:srgbClr val="1C47E5"/>
              </a:gs>
              <a:gs pos="0">
                <a:srgbClr val="7300F3"/>
              </a:gs>
              <a:gs pos="100000">
                <a:srgbClr val="1DBFFC"/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none" lIns="36000" tIns="0" rIns="36000" bIns="0" anchor="t" anchorCtr="0">
            <a:spAutoFit/>
          </a:bodyPr>
          <a:lstStyle/>
          <a:p>
            <a:r>
              <a:rPr lang="de-DE" sz="1200" b="1" err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space</a:t>
            </a:r>
            <a:r>
              <a:rPr lang="de-DE" sz="1200" b="1">
                <a:solidFill>
                  <a:schemeClr val="tx1"/>
                </a:solidFill>
                <a:latin typeface="Overpass Heavy" pitchFamily="2" charset="77"/>
                <a:ea typeface="Calibri"/>
                <a:cs typeface="Calibri"/>
                <a:sym typeface="Calibri"/>
              </a:rPr>
              <a:t> B+C</a:t>
            </a:r>
            <a:endParaRPr sz="1200" b="1">
              <a:solidFill>
                <a:schemeClr val="tx1"/>
              </a:solidFill>
              <a:latin typeface="Overpass Heavy" pitchFamily="2" charset="77"/>
              <a:ea typeface="Calibri"/>
              <a:cs typeface="Calibri"/>
              <a:sym typeface="Calibri"/>
            </a:endParaRPr>
          </a:p>
        </p:txBody>
      </p:sp>
      <p:pic>
        <p:nvPicPr>
          <p:cNvPr id="495" name="Grafik 24" descr="Benutzer Silhouette">
            <a:extLst>
              <a:ext uri="{FF2B5EF4-FFF2-40B4-BE49-F238E27FC236}">
                <a16:creationId xmlns:a16="http://schemas.microsoft.com/office/drawing/2014/main" id="{966B700C-96BE-B344-82CD-EF7B3D1276C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98769" y="4263808"/>
            <a:ext cx="403479" cy="403479"/>
          </a:xfrm>
          <a:prstGeom prst="rect">
            <a:avLst/>
          </a:prstGeom>
        </p:spPr>
      </p:pic>
      <p:pic>
        <p:nvPicPr>
          <p:cNvPr id="496" name="Grafik 495" descr="Ordnersuche mit einfarbiger Füllung">
            <a:extLst>
              <a:ext uri="{FF2B5EF4-FFF2-40B4-BE49-F238E27FC236}">
                <a16:creationId xmlns:a16="http://schemas.microsoft.com/office/drawing/2014/main" id="{2E55F346-36E0-E14F-AC74-8640D88276BE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5979969" y="5476303"/>
            <a:ext cx="481911" cy="481911"/>
          </a:xfrm>
          <a:prstGeom prst="rect">
            <a:avLst/>
          </a:prstGeom>
          <a:effectLst/>
        </p:spPr>
      </p:pic>
      <p:pic>
        <p:nvPicPr>
          <p:cNvPr id="497" name="Grafik 496" descr="Ordnersuche mit einfarbiger Füllung">
            <a:extLst>
              <a:ext uri="{FF2B5EF4-FFF2-40B4-BE49-F238E27FC236}">
                <a16:creationId xmlns:a16="http://schemas.microsoft.com/office/drawing/2014/main" id="{39F22CB4-CB60-D34F-BF14-01F640875A86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849890" y="5476302"/>
            <a:ext cx="481911" cy="481911"/>
          </a:xfrm>
          <a:prstGeom prst="rect">
            <a:avLst/>
          </a:prstGeom>
          <a:effectLst/>
        </p:spPr>
      </p:pic>
      <p:pic>
        <p:nvPicPr>
          <p:cNvPr id="498" name="Grafik 497" descr="Ordnersuche mit einfarbiger Füllung">
            <a:extLst>
              <a:ext uri="{FF2B5EF4-FFF2-40B4-BE49-F238E27FC236}">
                <a16:creationId xmlns:a16="http://schemas.microsoft.com/office/drawing/2014/main" id="{CE61FE90-6287-4445-8734-7D7B152F1B60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3405297" y="3724265"/>
            <a:ext cx="481911" cy="481911"/>
          </a:xfrm>
          <a:prstGeom prst="rect">
            <a:avLst/>
          </a:prstGeom>
          <a:effectLst/>
        </p:spPr>
      </p:pic>
      <p:pic>
        <p:nvPicPr>
          <p:cNvPr id="500" name="Grafik 499" descr="Ordnersuche mit einfarbiger Füllung">
            <a:extLst>
              <a:ext uri="{FF2B5EF4-FFF2-40B4-BE49-F238E27FC236}">
                <a16:creationId xmlns:a16="http://schemas.microsoft.com/office/drawing/2014/main" id="{8FCAACAF-E9E9-9147-84D6-89D71D9DE154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8051869" y="1500840"/>
            <a:ext cx="481911" cy="481911"/>
          </a:xfrm>
          <a:prstGeom prst="rect">
            <a:avLst/>
          </a:prstGeom>
          <a:effectLst/>
        </p:spPr>
      </p:pic>
      <p:pic>
        <p:nvPicPr>
          <p:cNvPr id="501" name="Grafik 500" descr="Ordnersuche mit einfarbiger Füllung">
            <a:extLst>
              <a:ext uri="{FF2B5EF4-FFF2-40B4-BE49-F238E27FC236}">
                <a16:creationId xmlns:a16="http://schemas.microsoft.com/office/drawing/2014/main" id="{DB18681C-2F35-EA46-AE2A-18CAEE97260E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8051869" y="2533854"/>
            <a:ext cx="481911" cy="481911"/>
          </a:xfrm>
          <a:prstGeom prst="rect">
            <a:avLst/>
          </a:prstGeom>
          <a:effectLst/>
        </p:spPr>
      </p:pic>
      <p:pic>
        <p:nvPicPr>
          <p:cNvPr id="502" name="Grafik 501" descr="Ordnersuche mit einfarbiger Füllung">
            <a:extLst>
              <a:ext uri="{FF2B5EF4-FFF2-40B4-BE49-F238E27FC236}">
                <a16:creationId xmlns:a16="http://schemas.microsoft.com/office/drawing/2014/main" id="{38226E9F-7125-994A-AEAB-E3639E4CBF5E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8051869" y="3561310"/>
            <a:ext cx="481911" cy="481911"/>
          </a:xfrm>
          <a:prstGeom prst="rect">
            <a:avLst/>
          </a:prstGeom>
          <a:effectLst/>
        </p:spPr>
      </p:pic>
      <p:pic>
        <p:nvPicPr>
          <p:cNvPr id="503" name="Grafik 502" descr="Ordnersuche mit einfarbiger Füllung">
            <a:extLst>
              <a:ext uri="{FF2B5EF4-FFF2-40B4-BE49-F238E27FC236}">
                <a16:creationId xmlns:a16="http://schemas.microsoft.com/office/drawing/2014/main" id="{D09EDD7B-C545-3B4A-8350-ADE0C30DD030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8059237" y="4588765"/>
            <a:ext cx="481911" cy="481911"/>
          </a:xfrm>
          <a:prstGeom prst="rect">
            <a:avLst/>
          </a:prstGeom>
          <a:effectLst/>
        </p:spPr>
      </p:pic>
      <p:pic>
        <p:nvPicPr>
          <p:cNvPr id="504" name="Grafik 503" descr="Browserfenster mit einfarbiger Füllung">
            <a:extLst>
              <a:ext uri="{FF2B5EF4-FFF2-40B4-BE49-F238E27FC236}">
                <a16:creationId xmlns:a16="http://schemas.microsoft.com/office/drawing/2014/main" id="{D995229C-1EBE-084C-BF0A-29BAA8580276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4067548" y="5503732"/>
            <a:ext cx="404311" cy="404311"/>
          </a:xfrm>
          <a:prstGeom prst="rect">
            <a:avLst/>
          </a:prstGeom>
          <a:effectLst/>
        </p:spPr>
      </p:pic>
      <p:pic>
        <p:nvPicPr>
          <p:cNvPr id="505" name="Grafik 504" descr="Browserfenster mit einfarbiger Füllung">
            <a:extLst>
              <a:ext uri="{FF2B5EF4-FFF2-40B4-BE49-F238E27FC236}">
                <a16:creationId xmlns:a16="http://schemas.microsoft.com/office/drawing/2014/main" id="{3A0681CC-0E2D-DD4C-B6DC-212BF84035F6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1890696" y="3762908"/>
            <a:ext cx="404311" cy="404311"/>
          </a:xfrm>
          <a:prstGeom prst="rect">
            <a:avLst/>
          </a:prstGeom>
          <a:effectLst/>
        </p:spPr>
      </p:pic>
      <p:pic>
        <p:nvPicPr>
          <p:cNvPr id="506" name="Grafik 505" descr="Browserfenster mit einfarbiger Füllung">
            <a:extLst>
              <a:ext uri="{FF2B5EF4-FFF2-40B4-BE49-F238E27FC236}">
                <a16:creationId xmlns:a16="http://schemas.microsoft.com/office/drawing/2014/main" id="{4FC6742E-8463-5747-A8D9-F71227FE6B39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9814384" y="1528269"/>
            <a:ext cx="404311" cy="404311"/>
          </a:xfrm>
          <a:prstGeom prst="rect">
            <a:avLst/>
          </a:prstGeom>
          <a:effectLst/>
        </p:spPr>
      </p:pic>
      <p:pic>
        <p:nvPicPr>
          <p:cNvPr id="507" name="Grafik 506" descr="Browserfenster mit einfarbiger Füllung">
            <a:extLst>
              <a:ext uri="{FF2B5EF4-FFF2-40B4-BE49-F238E27FC236}">
                <a16:creationId xmlns:a16="http://schemas.microsoft.com/office/drawing/2014/main" id="{EDE04D17-B0CA-D943-98C7-30E10E6FE559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9814384" y="3078522"/>
            <a:ext cx="404311" cy="404311"/>
          </a:xfrm>
          <a:prstGeom prst="rect">
            <a:avLst/>
          </a:prstGeom>
          <a:effectLst/>
        </p:spPr>
      </p:pic>
      <p:pic>
        <p:nvPicPr>
          <p:cNvPr id="508" name="Grafik 507" descr="Browserfenster mit einfarbiger Füllung">
            <a:extLst>
              <a:ext uri="{FF2B5EF4-FFF2-40B4-BE49-F238E27FC236}">
                <a16:creationId xmlns:a16="http://schemas.microsoft.com/office/drawing/2014/main" id="{339404B7-350A-EE41-8CD6-B351EC6322DA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9814384" y="4619553"/>
            <a:ext cx="404311" cy="404311"/>
          </a:xfrm>
          <a:prstGeom prst="rect">
            <a:avLst/>
          </a:prstGeom>
          <a:effectLst/>
        </p:spPr>
      </p:pic>
      <p:pic>
        <p:nvPicPr>
          <p:cNvPr id="509" name="Grafik 508" descr="Browserfenster mit einfarbiger Füllung">
            <a:extLst>
              <a:ext uri="{FF2B5EF4-FFF2-40B4-BE49-F238E27FC236}">
                <a16:creationId xmlns:a16="http://schemas.microsoft.com/office/drawing/2014/main" id="{18C93022-75C1-C64B-993E-FD87903377E3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5097401" y="1528269"/>
            <a:ext cx="404311" cy="404311"/>
          </a:xfrm>
          <a:prstGeom prst="rect">
            <a:avLst/>
          </a:prstGeom>
          <a:effectLst/>
        </p:spPr>
      </p:pic>
      <p:pic>
        <p:nvPicPr>
          <p:cNvPr id="510" name="Grafik 509" descr="Ordnersuche mit einfarbiger Füllung">
            <a:extLst>
              <a:ext uri="{FF2B5EF4-FFF2-40B4-BE49-F238E27FC236}">
                <a16:creationId xmlns:a16="http://schemas.microsoft.com/office/drawing/2014/main" id="{7655CA90-CBB3-694C-93B5-C7B4A52E8CA9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3405297" y="1500840"/>
            <a:ext cx="481911" cy="481911"/>
          </a:xfrm>
          <a:prstGeom prst="rect">
            <a:avLst/>
          </a:prstGeom>
          <a:effectLst/>
        </p:spPr>
      </p:pic>
      <p:pic>
        <p:nvPicPr>
          <p:cNvPr id="511" name="Grafik 510" descr="Ordnersuche mit einfarbiger Füllung">
            <a:extLst>
              <a:ext uri="{FF2B5EF4-FFF2-40B4-BE49-F238E27FC236}">
                <a16:creationId xmlns:a16="http://schemas.microsoft.com/office/drawing/2014/main" id="{C0F382E3-BE07-C649-BB29-585E6EC4318F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4622248" y="4822526"/>
            <a:ext cx="481911" cy="481911"/>
          </a:xfrm>
          <a:prstGeom prst="rect">
            <a:avLst/>
          </a:prstGeom>
          <a:effectLst/>
        </p:spPr>
      </p:pic>
      <p:grpSp>
        <p:nvGrpSpPr>
          <p:cNvPr id="512" name="Gruppieren 511">
            <a:extLst>
              <a:ext uri="{FF2B5EF4-FFF2-40B4-BE49-F238E27FC236}">
                <a16:creationId xmlns:a16="http://schemas.microsoft.com/office/drawing/2014/main" id="{B8C87282-071E-E541-A9FE-C7983894F536}"/>
              </a:ext>
            </a:extLst>
          </p:cNvPr>
          <p:cNvGrpSpPr/>
          <p:nvPr/>
        </p:nvGrpSpPr>
        <p:grpSpPr>
          <a:xfrm>
            <a:off x="10216439" y="2756314"/>
            <a:ext cx="1207068" cy="1057541"/>
            <a:chOff x="9878343" y="2643657"/>
            <a:chExt cx="1207068" cy="1057541"/>
          </a:xfrm>
        </p:grpSpPr>
        <p:sp>
          <p:nvSpPr>
            <p:cNvPr id="513" name="TextBox 213">
              <a:extLst>
                <a:ext uri="{FF2B5EF4-FFF2-40B4-BE49-F238E27FC236}">
                  <a16:creationId xmlns:a16="http://schemas.microsoft.com/office/drawing/2014/main" id="{BA031675-40C9-DC4E-BB38-D136F43228B9}"/>
                </a:ext>
              </a:extLst>
            </p:cNvPr>
            <p:cNvSpPr txBox="1"/>
            <p:nvPr/>
          </p:nvSpPr>
          <p:spPr>
            <a:xfrm>
              <a:off x="9878343" y="2643657"/>
              <a:ext cx="1207068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Overpass Light" pitchFamily="2" charset="77"/>
                  <a:cs typeface="Segoe UI" panose="020B0502040204020203" pitchFamily="34" charset="0"/>
                </a:rPr>
                <a:t>data providers</a:t>
              </a:r>
            </a:p>
          </p:txBody>
        </p:sp>
        <p:grpSp>
          <p:nvGrpSpPr>
            <p:cNvPr id="514" name="Gruppieren 513">
              <a:extLst>
                <a:ext uri="{FF2B5EF4-FFF2-40B4-BE49-F238E27FC236}">
                  <a16:creationId xmlns:a16="http://schemas.microsoft.com/office/drawing/2014/main" id="{874646EE-17C6-EC4E-9981-9C6F4F38D08F}"/>
                </a:ext>
              </a:extLst>
            </p:cNvPr>
            <p:cNvGrpSpPr/>
            <p:nvPr/>
          </p:nvGrpSpPr>
          <p:grpSpPr>
            <a:xfrm>
              <a:off x="10096660" y="2842412"/>
              <a:ext cx="719274" cy="446001"/>
              <a:chOff x="10096660" y="2891399"/>
              <a:chExt cx="719274" cy="446001"/>
            </a:xfrm>
          </p:grpSpPr>
          <p:pic>
            <p:nvPicPr>
              <p:cNvPr id="520" name="Grafik 25" descr="Benutzer mit einfarbiger Füllung">
                <a:extLst>
                  <a:ext uri="{FF2B5EF4-FFF2-40B4-BE49-F238E27FC236}">
                    <a16:creationId xmlns:a16="http://schemas.microsoft.com/office/drawing/2014/main" id="{F52E906E-91B1-6F45-AB49-ED0DF9419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256457" y="2891399"/>
                <a:ext cx="403479" cy="403479"/>
              </a:xfrm>
              <a:prstGeom prst="rect">
                <a:avLst/>
              </a:prstGeom>
            </p:spPr>
          </p:pic>
          <p:pic>
            <p:nvPicPr>
              <p:cNvPr id="521" name="Grafik 23" descr="Benutzer mit einfarbiger Füllung">
                <a:extLst>
                  <a:ext uri="{FF2B5EF4-FFF2-40B4-BE49-F238E27FC236}">
                    <a16:creationId xmlns:a16="http://schemas.microsoft.com/office/drawing/2014/main" id="{7ACBB334-8F69-B740-9E5E-32D525804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096660" y="2925702"/>
                <a:ext cx="403479" cy="403479"/>
              </a:xfrm>
              <a:prstGeom prst="rect">
                <a:avLst/>
              </a:prstGeom>
            </p:spPr>
          </p:pic>
          <p:pic>
            <p:nvPicPr>
              <p:cNvPr id="522" name="Grafik 25" descr="Benutzer mit einfarbiger Füllung">
                <a:extLst>
                  <a:ext uri="{FF2B5EF4-FFF2-40B4-BE49-F238E27FC236}">
                    <a16:creationId xmlns:a16="http://schemas.microsoft.com/office/drawing/2014/main" id="{F1222C32-121C-E94B-B9C7-8C2A7EC4D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412455" y="2933921"/>
                <a:ext cx="403479" cy="403479"/>
              </a:xfrm>
              <a:prstGeom prst="rect">
                <a:avLst/>
              </a:prstGeom>
            </p:spPr>
          </p:pic>
        </p:grpSp>
        <p:grpSp>
          <p:nvGrpSpPr>
            <p:cNvPr id="515" name="Gruppieren 514">
              <a:extLst>
                <a:ext uri="{FF2B5EF4-FFF2-40B4-BE49-F238E27FC236}">
                  <a16:creationId xmlns:a16="http://schemas.microsoft.com/office/drawing/2014/main" id="{9EF6FA99-3320-F640-A41A-7F140A075F55}"/>
                </a:ext>
              </a:extLst>
            </p:cNvPr>
            <p:cNvGrpSpPr/>
            <p:nvPr/>
          </p:nvGrpSpPr>
          <p:grpSpPr>
            <a:xfrm>
              <a:off x="10059627" y="3239002"/>
              <a:ext cx="743619" cy="462196"/>
              <a:chOff x="10059627" y="3271660"/>
              <a:chExt cx="743619" cy="462196"/>
            </a:xfrm>
          </p:grpSpPr>
          <p:pic>
            <p:nvPicPr>
              <p:cNvPr id="516" name="Grafik 515" descr="Datenbank Silhouette">
                <a:extLst>
                  <a:ext uri="{FF2B5EF4-FFF2-40B4-BE49-F238E27FC236}">
                    <a16:creationId xmlns:a16="http://schemas.microsoft.com/office/drawing/2014/main" id="{484825BB-5FAC-F64F-9336-A909B9F2F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10059627" y="3271660"/>
                <a:ext cx="403200" cy="403200"/>
              </a:xfrm>
              <a:prstGeom prst="rect">
                <a:avLst/>
              </a:prstGeom>
            </p:spPr>
          </p:pic>
          <p:pic>
            <p:nvPicPr>
              <p:cNvPr id="517" name="Grafik 516" descr="Datenbank Silhouette">
                <a:extLst>
                  <a:ext uri="{FF2B5EF4-FFF2-40B4-BE49-F238E27FC236}">
                    <a16:creationId xmlns:a16="http://schemas.microsoft.com/office/drawing/2014/main" id="{2C730BB7-9161-724C-8442-BCD27ED6B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10400046" y="3271660"/>
                <a:ext cx="403200" cy="403200"/>
              </a:xfrm>
              <a:prstGeom prst="rect">
                <a:avLst/>
              </a:prstGeom>
            </p:spPr>
          </p:pic>
          <p:sp>
            <p:nvSpPr>
              <p:cNvPr id="518" name="Rechteck 517">
                <a:extLst>
                  <a:ext uri="{FF2B5EF4-FFF2-40B4-BE49-F238E27FC236}">
                    <a16:creationId xmlns:a16="http://schemas.microsoft.com/office/drawing/2014/main" id="{C26EBA65-81C5-914A-9DDB-57E0CD9AF9EB}"/>
                  </a:ext>
                </a:extLst>
              </p:cNvPr>
              <p:cNvSpPr/>
              <p:nvPr/>
            </p:nvSpPr>
            <p:spPr>
              <a:xfrm>
                <a:off x="10302769" y="3384393"/>
                <a:ext cx="255595" cy="3029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bg1"/>
                  </a:solidFill>
                </a:endParaRPr>
              </a:p>
            </p:txBody>
          </p:sp>
          <p:pic>
            <p:nvPicPr>
              <p:cNvPr id="519" name="Grafik 518" descr="Datenbank Silhouette">
                <a:extLst>
                  <a:ext uri="{FF2B5EF4-FFF2-40B4-BE49-F238E27FC236}">
                    <a16:creationId xmlns:a16="http://schemas.microsoft.com/office/drawing/2014/main" id="{3A5A5C81-51AB-1640-90A4-67A135D1E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10229837" y="3330656"/>
                <a:ext cx="403200" cy="403200"/>
              </a:xfrm>
              <a:prstGeom prst="rect">
                <a:avLst/>
              </a:prstGeom>
            </p:spPr>
          </p:pic>
        </p:grpSp>
      </p:grpSp>
      <p:pic>
        <p:nvPicPr>
          <p:cNvPr id="523" name="Graphic 12" descr="Server Silhouette">
            <a:extLst>
              <a:ext uri="{FF2B5EF4-FFF2-40B4-BE49-F238E27FC236}">
                <a16:creationId xmlns:a16="http://schemas.microsoft.com/office/drawing/2014/main" id="{11B44E42-DE07-ED48-8056-59BB2C6ED7E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71774" y="5102837"/>
            <a:ext cx="403200" cy="403200"/>
          </a:xfrm>
          <a:prstGeom prst="rect">
            <a:avLst/>
          </a:prstGeom>
        </p:spPr>
      </p:pic>
      <p:sp>
        <p:nvSpPr>
          <p:cNvPr id="524" name="TextBox 219">
            <a:extLst>
              <a:ext uri="{FF2B5EF4-FFF2-40B4-BE49-F238E27FC236}">
                <a16:creationId xmlns:a16="http://schemas.microsoft.com/office/drawing/2014/main" id="{AF8B2BD9-8E27-AA46-BCBA-5346BC25AE90}"/>
              </a:ext>
            </a:extLst>
          </p:cNvPr>
          <p:cNvSpPr txBox="1"/>
          <p:nvPr/>
        </p:nvSpPr>
        <p:spPr>
          <a:xfrm>
            <a:off x="10953551" y="4568004"/>
            <a:ext cx="92365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Overpass Light" pitchFamily="2" charset="77"/>
                <a:cs typeface="Segoe UI" panose="020B0502040204020203" pitchFamily="34" charset="0"/>
              </a:rPr>
              <a:t>prosumers</a:t>
            </a:r>
          </a:p>
        </p:txBody>
      </p:sp>
      <p:grpSp>
        <p:nvGrpSpPr>
          <p:cNvPr id="525" name="Gruppieren 524">
            <a:extLst>
              <a:ext uri="{FF2B5EF4-FFF2-40B4-BE49-F238E27FC236}">
                <a16:creationId xmlns:a16="http://schemas.microsoft.com/office/drawing/2014/main" id="{A2714DB6-47F3-A148-BFCB-88CD653CF53B}"/>
              </a:ext>
            </a:extLst>
          </p:cNvPr>
          <p:cNvGrpSpPr/>
          <p:nvPr/>
        </p:nvGrpSpPr>
        <p:grpSpPr>
          <a:xfrm>
            <a:off x="10990442" y="4766759"/>
            <a:ext cx="857876" cy="446789"/>
            <a:chOff x="11045673" y="2910934"/>
            <a:chExt cx="857876" cy="446789"/>
          </a:xfrm>
        </p:grpSpPr>
        <p:pic>
          <p:nvPicPr>
            <p:cNvPr id="526" name="Grafik 23" descr="Benutzer mit einfarbiger Füllung">
              <a:extLst>
                <a:ext uri="{FF2B5EF4-FFF2-40B4-BE49-F238E27FC236}">
                  <a16:creationId xmlns:a16="http://schemas.microsoft.com/office/drawing/2014/main" id="{833072D2-18A1-1241-9DD2-F2365E3E2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359036" y="2910934"/>
              <a:ext cx="403479" cy="403479"/>
            </a:xfrm>
            <a:prstGeom prst="rect">
              <a:avLst/>
            </a:prstGeom>
          </p:spPr>
        </p:pic>
        <p:pic>
          <p:nvPicPr>
            <p:cNvPr id="527" name="Grafik 25" descr="Benutzer mit einfarbiger Füllung">
              <a:extLst>
                <a:ext uri="{FF2B5EF4-FFF2-40B4-BE49-F238E27FC236}">
                  <a16:creationId xmlns:a16="http://schemas.microsoft.com/office/drawing/2014/main" id="{7A183F69-8A34-E84F-8681-6D9D16245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045673" y="2912888"/>
              <a:ext cx="403479" cy="403479"/>
            </a:xfrm>
            <a:prstGeom prst="rect">
              <a:avLst/>
            </a:prstGeom>
          </p:spPr>
        </p:pic>
        <p:pic>
          <p:nvPicPr>
            <p:cNvPr id="528" name="Grafik 25" descr="Benutzer mit einfarbiger Füllung">
              <a:extLst>
                <a:ext uri="{FF2B5EF4-FFF2-40B4-BE49-F238E27FC236}">
                  <a16:creationId xmlns:a16="http://schemas.microsoft.com/office/drawing/2014/main" id="{40E561AA-C2C9-4B45-B98A-F03FF4F82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500070" y="2940893"/>
              <a:ext cx="403479" cy="403479"/>
            </a:xfrm>
            <a:prstGeom prst="rect">
              <a:avLst/>
            </a:prstGeom>
          </p:spPr>
        </p:pic>
        <p:pic>
          <p:nvPicPr>
            <p:cNvPr id="529" name="Grafik 23" descr="Benutzer mit einfarbiger Füllung">
              <a:extLst>
                <a:ext uri="{FF2B5EF4-FFF2-40B4-BE49-F238E27FC236}">
                  <a16:creationId xmlns:a16="http://schemas.microsoft.com/office/drawing/2014/main" id="{739081A3-2AE6-A74E-BBA1-B507AAA04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206076" y="2954244"/>
              <a:ext cx="403479" cy="403479"/>
            </a:xfrm>
            <a:prstGeom prst="rect">
              <a:avLst/>
            </a:prstGeom>
          </p:spPr>
        </p:pic>
      </p:grpSp>
      <p:grpSp>
        <p:nvGrpSpPr>
          <p:cNvPr id="531" name="Gruppieren 530">
            <a:extLst>
              <a:ext uri="{FF2B5EF4-FFF2-40B4-BE49-F238E27FC236}">
                <a16:creationId xmlns:a16="http://schemas.microsoft.com/office/drawing/2014/main" id="{96AED887-93B4-9845-A7A1-DECE36CF36E9}"/>
              </a:ext>
            </a:extLst>
          </p:cNvPr>
          <p:cNvGrpSpPr/>
          <p:nvPr/>
        </p:nvGrpSpPr>
        <p:grpSpPr>
          <a:xfrm>
            <a:off x="10957315" y="5163349"/>
            <a:ext cx="920115" cy="467735"/>
            <a:chOff x="11012546" y="3307148"/>
            <a:chExt cx="920115" cy="467735"/>
          </a:xfrm>
        </p:grpSpPr>
        <p:pic>
          <p:nvPicPr>
            <p:cNvPr id="532" name="Grafik 531" descr="Datenbank Silhouette">
              <a:extLst>
                <a:ext uri="{FF2B5EF4-FFF2-40B4-BE49-F238E27FC236}">
                  <a16:creationId xmlns:a16="http://schemas.microsoft.com/office/drawing/2014/main" id="{5F60D628-6A76-5F44-A803-E87C24759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012546" y="3307148"/>
              <a:ext cx="403200" cy="403200"/>
            </a:xfrm>
            <a:prstGeom prst="rect">
              <a:avLst/>
            </a:prstGeom>
          </p:spPr>
        </p:pic>
        <p:pic>
          <p:nvPicPr>
            <p:cNvPr id="533" name="Grafik 532" descr="Datenbank Silhouette">
              <a:extLst>
                <a:ext uri="{FF2B5EF4-FFF2-40B4-BE49-F238E27FC236}">
                  <a16:creationId xmlns:a16="http://schemas.microsoft.com/office/drawing/2014/main" id="{B0813066-B309-C244-97A1-C35F262F5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352965" y="3307148"/>
              <a:ext cx="403200" cy="403200"/>
            </a:xfrm>
            <a:prstGeom prst="rect">
              <a:avLst/>
            </a:prstGeom>
          </p:spPr>
        </p:pic>
        <p:sp>
          <p:nvSpPr>
            <p:cNvPr id="534" name="Rechteck 533">
              <a:extLst>
                <a:ext uri="{FF2B5EF4-FFF2-40B4-BE49-F238E27FC236}">
                  <a16:creationId xmlns:a16="http://schemas.microsoft.com/office/drawing/2014/main" id="{618BAF13-50E4-9A46-AE31-8D7FAAD16839}"/>
                </a:ext>
              </a:extLst>
            </p:cNvPr>
            <p:cNvSpPr/>
            <p:nvPr/>
          </p:nvSpPr>
          <p:spPr>
            <a:xfrm>
              <a:off x="11255688" y="3419881"/>
              <a:ext cx="255595" cy="3029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35" name="Grafik 534" descr="Datenbank Silhouette">
              <a:extLst>
                <a:ext uri="{FF2B5EF4-FFF2-40B4-BE49-F238E27FC236}">
                  <a16:creationId xmlns:a16="http://schemas.microsoft.com/office/drawing/2014/main" id="{779A31AC-9C5B-5949-ADFB-A224BB95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182756" y="3366144"/>
              <a:ext cx="403200" cy="403200"/>
            </a:xfrm>
            <a:prstGeom prst="rect">
              <a:avLst/>
            </a:prstGeom>
          </p:spPr>
        </p:pic>
        <p:sp>
          <p:nvSpPr>
            <p:cNvPr id="536" name="Rechteck 535">
              <a:extLst>
                <a:ext uri="{FF2B5EF4-FFF2-40B4-BE49-F238E27FC236}">
                  <a16:creationId xmlns:a16="http://schemas.microsoft.com/office/drawing/2014/main" id="{0F59CC17-8AC1-BA4A-A451-942FC4BF52F2}"/>
                </a:ext>
              </a:extLst>
            </p:cNvPr>
            <p:cNvSpPr/>
            <p:nvPr/>
          </p:nvSpPr>
          <p:spPr>
            <a:xfrm>
              <a:off x="11602393" y="3425420"/>
              <a:ext cx="255595" cy="3029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37" name="Grafik 536" descr="Datenbank Silhouette">
              <a:extLst>
                <a:ext uri="{FF2B5EF4-FFF2-40B4-BE49-F238E27FC236}">
                  <a16:creationId xmlns:a16="http://schemas.microsoft.com/office/drawing/2014/main" id="{6F5F245E-D01C-1841-B61D-66011B3A0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529461" y="3371683"/>
              <a:ext cx="403200" cy="403200"/>
            </a:xfrm>
            <a:prstGeom prst="rect">
              <a:avLst/>
            </a:prstGeom>
          </p:spPr>
        </p:pic>
      </p:grpSp>
      <p:grpSp>
        <p:nvGrpSpPr>
          <p:cNvPr id="538" name="Gruppieren 537">
            <a:extLst>
              <a:ext uri="{FF2B5EF4-FFF2-40B4-BE49-F238E27FC236}">
                <a16:creationId xmlns:a16="http://schemas.microsoft.com/office/drawing/2014/main" id="{538E35AB-432E-1345-BF20-F91251D0A7F9}"/>
              </a:ext>
            </a:extLst>
          </p:cNvPr>
          <p:cNvGrpSpPr/>
          <p:nvPr/>
        </p:nvGrpSpPr>
        <p:grpSpPr>
          <a:xfrm>
            <a:off x="886287" y="3476181"/>
            <a:ext cx="920115" cy="467735"/>
            <a:chOff x="11012546" y="3307148"/>
            <a:chExt cx="920115" cy="467735"/>
          </a:xfrm>
        </p:grpSpPr>
        <p:pic>
          <p:nvPicPr>
            <p:cNvPr id="539" name="Grafik 538" descr="Datenbank Silhouette">
              <a:extLst>
                <a:ext uri="{FF2B5EF4-FFF2-40B4-BE49-F238E27FC236}">
                  <a16:creationId xmlns:a16="http://schemas.microsoft.com/office/drawing/2014/main" id="{C5B096CE-9245-F446-9816-EB4523365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012546" y="3307148"/>
              <a:ext cx="403200" cy="403200"/>
            </a:xfrm>
            <a:prstGeom prst="rect">
              <a:avLst/>
            </a:prstGeom>
          </p:spPr>
        </p:pic>
        <p:pic>
          <p:nvPicPr>
            <p:cNvPr id="540" name="Grafik 539" descr="Datenbank Silhouette">
              <a:extLst>
                <a:ext uri="{FF2B5EF4-FFF2-40B4-BE49-F238E27FC236}">
                  <a16:creationId xmlns:a16="http://schemas.microsoft.com/office/drawing/2014/main" id="{331E2482-1689-CB4D-BD6E-2E0020B15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352965" y="3307148"/>
              <a:ext cx="403200" cy="403200"/>
            </a:xfrm>
            <a:prstGeom prst="rect">
              <a:avLst/>
            </a:prstGeom>
          </p:spPr>
        </p:pic>
        <p:sp>
          <p:nvSpPr>
            <p:cNvPr id="541" name="Rechteck 540">
              <a:extLst>
                <a:ext uri="{FF2B5EF4-FFF2-40B4-BE49-F238E27FC236}">
                  <a16:creationId xmlns:a16="http://schemas.microsoft.com/office/drawing/2014/main" id="{3045F8D1-7BA7-314C-922D-DBF2A72F5C28}"/>
                </a:ext>
              </a:extLst>
            </p:cNvPr>
            <p:cNvSpPr/>
            <p:nvPr/>
          </p:nvSpPr>
          <p:spPr>
            <a:xfrm>
              <a:off x="11255688" y="3419881"/>
              <a:ext cx="255595" cy="3029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42" name="Grafik 541" descr="Datenbank Silhouette">
              <a:extLst>
                <a:ext uri="{FF2B5EF4-FFF2-40B4-BE49-F238E27FC236}">
                  <a16:creationId xmlns:a16="http://schemas.microsoft.com/office/drawing/2014/main" id="{BBCE1E4F-3271-1946-8220-AD2A19729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182756" y="3366144"/>
              <a:ext cx="403200" cy="403200"/>
            </a:xfrm>
            <a:prstGeom prst="rect">
              <a:avLst/>
            </a:prstGeom>
          </p:spPr>
        </p:pic>
        <p:sp>
          <p:nvSpPr>
            <p:cNvPr id="543" name="Rechteck 542">
              <a:extLst>
                <a:ext uri="{FF2B5EF4-FFF2-40B4-BE49-F238E27FC236}">
                  <a16:creationId xmlns:a16="http://schemas.microsoft.com/office/drawing/2014/main" id="{D048D09C-E208-E44C-A638-71CDD6DABE7B}"/>
                </a:ext>
              </a:extLst>
            </p:cNvPr>
            <p:cNvSpPr/>
            <p:nvPr/>
          </p:nvSpPr>
          <p:spPr>
            <a:xfrm>
              <a:off x="11602393" y="3425420"/>
              <a:ext cx="255595" cy="3029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44" name="Grafik 543" descr="Datenbank Silhouette">
              <a:extLst>
                <a:ext uri="{FF2B5EF4-FFF2-40B4-BE49-F238E27FC236}">
                  <a16:creationId xmlns:a16="http://schemas.microsoft.com/office/drawing/2014/main" id="{E6692BEA-832C-4F46-8CD2-169820EA9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529461" y="3371683"/>
              <a:ext cx="403200" cy="403200"/>
            </a:xfrm>
            <a:prstGeom prst="rect">
              <a:avLst/>
            </a:prstGeom>
          </p:spPr>
        </p:pic>
      </p:grpSp>
      <p:pic>
        <p:nvPicPr>
          <p:cNvPr id="545" name="Grafik 544" descr="Marke Häkchen mit einfarbiger Füllung">
            <a:extLst>
              <a:ext uri="{FF2B5EF4-FFF2-40B4-BE49-F238E27FC236}">
                <a16:creationId xmlns:a16="http://schemas.microsoft.com/office/drawing/2014/main" id="{CA289895-5B17-3648-82CA-E803489118BB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19368" y="4468966"/>
            <a:ext cx="492710" cy="492710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pic>
        <p:nvPicPr>
          <p:cNvPr id="546" name="Grafik 545" descr="Marke Häkchen mit einfarbiger Füllung">
            <a:extLst>
              <a:ext uri="{FF2B5EF4-FFF2-40B4-BE49-F238E27FC236}">
                <a16:creationId xmlns:a16="http://schemas.microsoft.com/office/drawing/2014/main" id="{04ABBE78-4095-C642-BE4B-F2E1D2A40D64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45715" y="2868767"/>
            <a:ext cx="492710" cy="492710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pic>
        <p:nvPicPr>
          <p:cNvPr id="547" name="Grafik 546" descr="Marke Häkchen mit einfarbiger Füllung">
            <a:extLst>
              <a:ext uri="{FF2B5EF4-FFF2-40B4-BE49-F238E27FC236}">
                <a16:creationId xmlns:a16="http://schemas.microsoft.com/office/drawing/2014/main" id="{B72EDDC1-8051-FC40-B0FE-89E0EE2D3241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44491" y="2458087"/>
            <a:ext cx="492710" cy="492710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pic>
        <p:nvPicPr>
          <p:cNvPr id="548" name="Grafik 547" descr="Marke Häkchen mit einfarbiger Füllung">
            <a:extLst>
              <a:ext uri="{FF2B5EF4-FFF2-40B4-BE49-F238E27FC236}">
                <a16:creationId xmlns:a16="http://schemas.microsoft.com/office/drawing/2014/main" id="{D2121C76-A693-8446-A282-47A00C898148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44491" y="3240074"/>
            <a:ext cx="492710" cy="492710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pic>
        <p:nvPicPr>
          <p:cNvPr id="549" name="Grafik 548" descr="Marke Häkchen mit einfarbiger Füllung">
            <a:extLst>
              <a:ext uri="{FF2B5EF4-FFF2-40B4-BE49-F238E27FC236}">
                <a16:creationId xmlns:a16="http://schemas.microsoft.com/office/drawing/2014/main" id="{77AB2D41-42BD-F749-84A7-016C30D19B2D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323178" y="2868767"/>
            <a:ext cx="492710" cy="492710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pic>
        <p:nvPicPr>
          <p:cNvPr id="550" name="Grafik 549" descr="Marke Häkchen mit einfarbiger Füllung">
            <a:extLst>
              <a:ext uri="{FF2B5EF4-FFF2-40B4-BE49-F238E27FC236}">
                <a16:creationId xmlns:a16="http://schemas.microsoft.com/office/drawing/2014/main" id="{06B7ECA1-8D60-0C4B-8545-7D8D7C999210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322936" y="3694854"/>
            <a:ext cx="492710" cy="492710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pic>
        <p:nvPicPr>
          <p:cNvPr id="551" name="Grafik 550" descr="Marke Häkchen mit einfarbiger Füllung">
            <a:extLst>
              <a:ext uri="{FF2B5EF4-FFF2-40B4-BE49-F238E27FC236}">
                <a16:creationId xmlns:a16="http://schemas.microsoft.com/office/drawing/2014/main" id="{CD45C236-9ED8-DE41-B59E-EDD1B50E2416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644491" y="4022060"/>
            <a:ext cx="492710" cy="492710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pic>
        <p:nvPicPr>
          <p:cNvPr id="552" name="Grafik 551" descr="Marke Häkchen mit einfarbiger Füllung">
            <a:extLst>
              <a:ext uri="{FF2B5EF4-FFF2-40B4-BE49-F238E27FC236}">
                <a16:creationId xmlns:a16="http://schemas.microsoft.com/office/drawing/2014/main" id="{9C4010A3-1155-5D4D-971D-4BDFCABDB053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19769" y="5476302"/>
            <a:ext cx="492710" cy="492710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pic>
        <p:nvPicPr>
          <p:cNvPr id="553" name="Grafik 552" descr="Marke Häkchen mit einfarbiger Füllung">
            <a:extLst>
              <a:ext uri="{FF2B5EF4-FFF2-40B4-BE49-F238E27FC236}">
                <a16:creationId xmlns:a16="http://schemas.microsoft.com/office/drawing/2014/main" id="{4998B739-DC95-B340-BAB4-432F3A7F7D95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282373" y="5452377"/>
            <a:ext cx="492710" cy="492710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pic>
        <p:nvPicPr>
          <p:cNvPr id="554" name="Grafik 553" descr="Marke Häkchen mit einfarbiger Füllung">
            <a:extLst>
              <a:ext uri="{FF2B5EF4-FFF2-40B4-BE49-F238E27FC236}">
                <a16:creationId xmlns:a16="http://schemas.microsoft.com/office/drawing/2014/main" id="{3C4FD6BF-9EA1-C649-948F-2858D56DDA59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207550" y="5452377"/>
            <a:ext cx="492710" cy="492710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pic>
        <p:nvPicPr>
          <p:cNvPr id="555" name="Grafik 554" descr="Marke Häkchen mit einfarbiger Füllung">
            <a:extLst>
              <a:ext uri="{FF2B5EF4-FFF2-40B4-BE49-F238E27FC236}">
                <a16:creationId xmlns:a16="http://schemas.microsoft.com/office/drawing/2014/main" id="{CD102026-25B8-7F49-A541-B9CE403BFEA3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45715" y="3682700"/>
            <a:ext cx="492710" cy="492710"/>
          </a:xfrm>
          <a:prstGeom prst="rect">
            <a:avLst/>
          </a:prstGeom>
          <a:effectLst>
            <a:outerShdw blurRad="63500" algn="ctr" rotWithShape="0">
              <a:schemeClr val="tx1">
                <a:lumMod val="85000"/>
                <a:alpha val="40000"/>
              </a:schemeClr>
            </a:outerShdw>
          </a:effectLst>
        </p:spPr>
      </p:pic>
      <p:sp>
        <p:nvSpPr>
          <p:cNvPr id="2" name="TextBox 37">
            <a:extLst>
              <a:ext uri="{FF2B5EF4-FFF2-40B4-BE49-F238E27FC236}">
                <a16:creationId xmlns:a16="http://schemas.microsoft.com/office/drawing/2014/main" id="{C046E707-AC41-ECEC-64DC-0E473383E4C4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sp>
        <p:nvSpPr>
          <p:cNvPr id="255" name="Google Shape;25;p3">
            <a:extLst>
              <a:ext uri="{FF2B5EF4-FFF2-40B4-BE49-F238E27FC236}">
                <a16:creationId xmlns:a16="http://schemas.microsoft.com/office/drawing/2014/main" id="{2712ECEC-9D7B-364B-8E23-7BE32B217E9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pic>
        <p:nvPicPr>
          <p:cNvPr id="269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CA765E4-6A5B-744B-97E1-963FFE58681C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836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404;p30">
            <a:extLst>
              <a:ext uri="{FF2B5EF4-FFF2-40B4-BE49-F238E27FC236}">
                <a16:creationId xmlns:a16="http://schemas.microsoft.com/office/drawing/2014/main" id="{8F1C52C2-E770-E742-96DF-3CC013632D38}"/>
              </a:ext>
            </a:extLst>
          </p:cNvPr>
          <p:cNvSpPr txBox="1"/>
          <p:nvPr/>
        </p:nvSpPr>
        <p:spPr>
          <a:xfrm>
            <a:off x="747691" y="2702847"/>
            <a:ext cx="3704566" cy="355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de" sz="2000" b="1" err="1">
                <a:solidFill>
                  <a:schemeClr val="lt1"/>
                </a:solidFill>
                <a:latin typeface="Overpass Heavy" pitchFamily="2" charset="77"/>
                <a:cs typeface="Calibri"/>
              </a:rPr>
              <a:t>deltaDAO</a:t>
            </a:r>
            <a:r>
              <a:rPr lang="de" sz="2000" b="1">
                <a:solidFill>
                  <a:schemeClr val="lt1"/>
                </a:solidFill>
                <a:latin typeface="Overpass Heavy" pitchFamily="2" charset="77"/>
                <a:cs typeface="Calibri"/>
              </a:rPr>
              <a:t> AG</a:t>
            </a:r>
            <a:br>
              <a:rPr lang="de" sz="2000">
                <a:solidFill>
                  <a:schemeClr val="lt1"/>
                </a:solidFill>
                <a:latin typeface="Calibri"/>
                <a:cs typeface="Calibri"/>
              </a:rPr>
            </a:br>
            <a:r>
              <a:rPr lang="de-DE" sz="1900" err="1">
                <a:effectLst/>
                <a:latin typeface="Overpass Light" pitchFamily="2" charset="77"/>
                <a:ea typeface="Calibri" panose="020F0502020204030204" pitchFamily="34" charset="0"/>
              </a:rPr>
              <a:t>Geibelstraße</a:t>
            </a:r>
            <a:r>
              <a:rPr lang="de-DE" sz="1900">
                <a:effectLst/>
                <a:latin typeface="Overpass Light" pitchFamily="2" charset="77"/>
                <a:ea typeface="Calibri" panose="020F0502020204030204" pitchFamily="34" charset="0"/>
              </a:rPr>
              <a:t> 46b</a:t>
            </a:r>
            <a:br>
              <a:rPr lang="de-DE" sz="1900">
                <a:effectLst/>
                <a:latin typeface="Overpass Light" pitchFamily="2" charset="77"/>
                <a:ea typeface="Calibri" panose="020F0502020204030204" pitchFamily="34" charset="0"/>
              </a:rPr>
            </a:br>
            <a:r>
              <a:rPr lang="de-DE" sz="1900">
                <a:effectLst/>
                <a:latin typeface="Overpass Light" pitchFamily="2" charset="77"/>
                <a:ea typeface="Calibri" panose="020F0502020204030204" pitchFamily="34" charset="0"/>
              </a:rPr>
              <a:t>22303 Hamburg</a:t>
            </a:r>
            <a:br>
              <a:rPr lang="de-DE" sz="1900">
                <a:effectLst/>
                <a:latin typeface="Overpass Light" pitchFamily="2" charset="77"/>
                <a:ea typeface="Calibri" panose="020F0502020204030204" pitchFamily="34" charset="0"/>
              </a:rPr>
            </a:br>
            <a:r>
              <a:rPr lang="de-DE" sz="1900">
                <a:effectLst/>
                <a:latin typeface="Overpass Light" pitchFamily="2" charset="77"/>
                <a:ea typeface="Calibri" panose="020F0502020204030204" pitchFamily="34" charset="0"/>
              </a:rPr>
              <a:t>Germany</a:t>
            </a:r>
            <a:endParaRPr lang="de" sz="1900">
              <a:solidFill>
                <a:schemeClr val="lt1"/>
              </a:solidFill>
              <a:latin typeface="Overpass Light" pitchFamily="2" charset="77"/>
              <a:cs typeface="Calibri"/>
            </a:endParaRPr>
          </a:p>
          <a:p>
            <a:pPr>
              <a:lnSpc>
                <a:spcPct val="90000"/>
              </a:lnSpc>
              <a:spcBef>
                <a:spcPts val="800"/>
              </a:spcBef>
            </a:pPr>
            <a:endParaRPr lang="de" sz="1900">
              <a:solidFill>
                <a:schemeClr val="lt1"/>
              </a:solidFill>
              <a:latin typeface="Overpass Light" pitchFamily="2" charset="77"/>
              <a:cs typeface="Calibri"/>
            </a:endParaRP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de" sz="1900">
                <a:solidFill>
                  <a:schemeClr val="lt1"/>
                </a:solidFill>
                <a:latin typeface="Overpass Light" pitchFamily="2" charset="77"/>
                <a:cs typeface="Calibri"/>
              </a:rPr>
              <a:t>Website      https://delta-dao.com </a:t>
            </a:r>
            <a:endParaRPr lang="en-US" sz="1900">
              <a:solidFill>
                <a:schemeClr val="lt1"/>
              </a:solidFill>
              <a:latin typeface="Overpass Light" pitchFamily="2" charset="77"/>
            </a:endParaRP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de" sz="1900">
                <a:solidFill>
                  <a:schemeClr val="lt1"/>
                </a:solidFill>
                <a:latin typeface="Overpass Light" pitchFamily="2" charset="77"/>
                <a:cs typeface="Calibri"/>
              </a:rPr>
              <a:t>Mail             contact@delta-dao.com</a:t>
            </a:r>
            <a:endParaRPr lang="en-US" sz="1900">
              <a:solidFill>
                <a:schemeClr val="lt1"/>
              </a:solidFill>
              <a:latin typeface="Overpass Light" pitchFamily="2" charset="77"/>
            </a:endParaRP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de" sz="1900">
                <a:solidFill>
                  <a:schemeClr val="lt1"/>
                </a:solidFill>
                <a:latin typeface="Overpass Light" pitchFamily="2" charset="77"/>
                <a:cs typeface="Calibri"/>
              </a:rPr>
              <a:t>Twitter       @deltadao</a:t>
            </a:r>
            <a:endParaRPr lang="en-US" sz="1900">
              <a:solidFill>
                <a:schemeClr val="lt1"/>
              </a:solidFill>
              <a:latin typeface="Overpass Light" pitchFamily="2" charset="77"/>
            </a:endParaRP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de" sz="1900">
                <a:solidFill>
                  <a:schemeClr val="lt1"/>
                </a:solidFill>
                <a:latin typeface="Overpass Light" pitchFamily="2" charset="77"/>
                <a:cs typeface="Calibri"/>
              </a:rPr>
              <a:t>LinkedIn     </a:t>
            </a:r>
            <a:r>
              <a:rPr lang="de" sz="1900" err="1">
                <a:solidFill>
                  <a:schemeClr val="lt1"/>
                </a:solidFill>
                <a:latin typeface="Overpass Light" pitchFamily="2" charset="77"/>
                <a:cs typeface="Calibri"/>
              </a:rPr>
              <a:t>deltadao</a:t>
            </a:r>
            <a:endParaRPr lang="en-US" sz="1900">
              <a:solidFill>
                <a:schemeClr val="lt1"/>
              </a:solidFill>
              <a:latin typeface="Overpass Light" pitchFamily="2" charset="77"/>
            </a:endParaRPr>
          </a:p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de" sz="1900">
                <a:solidFill>
                  <a:schemeClr val="lt1"/>
                </a:solidFill>
                <a:latin typeface="Overpass Light" pitchFamily="2" charset="77"/>
                <a:cs typeface="Calibri"/>
              </a:rPr>
              <a:t>YouTube    </a:t>
            </a:r>
            <a:r>
              <a:rPr lang="de" sz="1900" err="1">
                <a:solidFill>
                  <a:schemeClr val="lt1"/>
                </a:solidFill>
                <a:latin typeface="Overpass Light" pitchFamily="2" charset="77"/>
                <a:cs typeface="Calibri"/>
              </a:rPr>
              <a:t>deltaDAO</a:t>
            </a:r>
            <a:endParaRPr lang="de" sz="1900" err="1">
              <a:solidFill>
                <a:schemeClr val="lt1"/>
              </a:solidFill>
              <a:latin typeface="Overpass Light" pitchFamily="2" charset="77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58BD140-FD50-A144-A1D0-5265FB09FFBC}"/>
              </a:ext>
            </a:extLst>
          </p:cNvPr>
          <p:cNvCxnSpPr>
            <a:cxnSpLocks/>
          </p:cNvCxnSpPr>
          <p:nvPr/>
        </p:nvCxnSpPr>
        <p:spPr>
          <a:xfrm>
            <a:off x="5092639" y="2940978"/>
            <a:ext cx="0" cy="3434647"/>
          </a:xfrm>
          <a:prstGeom prst="straightConnector1">
            <a:avLst/>
          </a:prstGeom>
          <a:ln w="12700">
            <a:solidFill>
              <a:srgbClr val="1C47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25648FC8-236B-9641-86DE-9586FB7060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539" y="548450"/>
            <a:ext cx="4726373" cy="1527628"/>
          </a:xfrm>
          <a:prstGeom prst="rect">
            <a:avLst/>
          </a:prstGeom>
        </p:spPr>
      </p:pic>
      <p:pic>
        <p:nvPicPr>
          <p:cNvPr id="23" name="Graphic 11">
            <a:extLst>
              <a:ext uri="{FF2B5EF4-FFF2-40B4-BE49-F238E27FC236}">
                <a16:creationId xmlns:a16="http://schemas.microsoft.com/office/drawing/2014/main" id="{B2E3C780-2B60-024C-8A6B-A8B2752FBD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406461">
            <a:off x="7041764" y="1081351"/>
            <a:ext cx="5454672" cy="5454672"/>
          </a:xfrm>
          <a:prstGeom prst="rect">
            <a:avLst/>
          </a:prstGeom>
        </p:spPr>
      </p:pic>
      <p:sp>
        <p:nvSpPr>
          <p:cNvPr id="12" name="TextBox 37">
            <a:extLst>
              <a:ext uri="{FF2B5EF4-FFF2-40B4-BE49-F238E27FC236}">
                <a16:creationId xmlns:a16="http://schemas.microsoft.com/office/drawing/2014/main" id="{99A875DA-BB8C-5A43-8520-83E4D581B4D6}"/>
              </a:ext>
            </a:extLst>
          </p:cNvPr>
          <p:cNvSpPr txBox="1"/>
          <p:nvPr/>
        </p:nvSpPr>
        <p:spPr>
          <a:xfrm>
            <a:off x="747691" y="2192668"/>
            <a:ext cx="4726221" cy="276999"/>
          </a:xfrm>
          <a:prstGeom prst="rect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</p:spPr>
        <p:txBody>
          <a:bodyPr wrap="none" lIns="36000" tIns="0" rIns="36000" bIns="0" rtlCol="0">
            <a:spAutoFit/>
          </a:bodyPr>
          <a:lstStyle/>
          <a:p>
            <a:r>
              <a:rPr lang="en-US" sz="1800" b="1">
                <a:solidFill>
                  <a:schemeClr val="tx1"/>
                </a:solidFill>
                <a:latin typeface="Overpass Heavy" pitchFamily="2" charset="77"/>
              </a:rPr>
              <a:t>data economy solutions – GDPR compliant</a:t>
            </a:r>
          </a:p>
        </p:txBody>
      </p:sp>
      <p:sp>
        <p:nvSpPr>
          <p:cNvPr id="10" name="Google Shape;404;p30">
            <a:extLst>
              <a:ext uri="{FF2B5EF4-FFF2-40B4-BE49-F238E27FC236}">
                <a16:creationId xmlns:a16="http://schemas.microsoft.com/office/drawing/2014/main" id="{FCBEC321-1FAB-2945-9851-C1EB47D5583E}"/>
              </a:ext>
            </a:extLst>
          </p:cNvPr>
          <p:cNvSpPr txBox="1"/>
          <p:nvPr/>
        </p:nvSpPr>
        <p:spPr>
          <a:xfrm>
            <a:off x="5781601" y="2754049"/>
            <a:ext cx="3704566" cy="3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de" sz="2000" b="1" err="1">
                <a:solidFill>
                  <a:schemeClr val="lt1"/>
                </a:solidFill>
                <a:latin typeface="Overpass Heavy"/>
                <a:cs typeface="Calibri"/>
              </a:rPr>
              <a:t>Presented</a:t>
            </a:r>
            <a:r>
              <a:rPr lang="de" sz="2000" b="1">
                <a:solidFill>
                  <a:schemeClr val="lt1"/>
                </a:solidFill>
                <a:latin typeface="Overpass Heavy"/>
                <a:cs typeface="Calibri"/>
              </a:rPr>
              <a:t> </a:t>
            </a:r>
            <a:r>
              <a:rPr lang="de" sz="2000" b="1" err="1">
                <a:solidFill>
                  <a:schemeClr val="lt1"/>
                </a:solidFill>
                <a:latin typeface="Overpass Heavy"/>
                <a:cs typeface="Calibri"/>
              </a:rPr>
              <a:t>by</a:t>
            </a:r>
            <a:endParaRPr lang="de" sz="2000" b="1">
              <a:solidFill>
                <a:schemeClr val="lt1"/>
              </a:solidFill>
              <a:latin typeface="Overpass Heavy"/>
              <a:cs typeface="Calibri"/>
            </a:endParaRPr>
          </a:p>
          <a:p>
            <a:pPr>
              <a:lnSpc>
                <a:spcPct val="110000"/>
              </a:lnSpc>
              <a:spcBef>
                <a:spcPts val="800"/>
              </a:spcBef>
            </a:pPr>
            <a:endParaRPr lang="de" sz="2000" b="1">
              <a:solidFill>
                <a:schemeClr val="lt1"/>
              </a:solidFill>
              <a:latin typeface="Overpass Heavy" pitchFamily="2" charset="77"/>
              <a:cs typeface="Calibri"/>
            </a:endParaRP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de" sz="2000" b="1">
                <a:solidFill>
                  <a:schemeClr val="lt1"/>
                </a:solidFill>
                <a:latin typeface="Overpass Heavy"/>
                <a:cs typeface="Calibri"/>
              </a:rPr>
              <a:t>Kai Meinke</a:t>
            </a:r>
            <a:br>
              <a:rPr lang="de" sz="2000" b="1">
                <a:solidFill>
                  <a:schemeClr val="lt1"/>
                </a:solidFill>
                <a:latin typeface="Overpass Heavy"/>
                <a:cs typeface="Calibri"/>
              </a:rPr>
            </a:br>
            <a:r>
              <a:rPr lang="de-DE" sz="1900">
                <a:latin typeface="Overpass Light"/>
              </a:rPr>
              <a:t>Member </a:t>
            </a:r>
            <a:r>
              <a:rPr lang="de-DE" sz="1900" err="1">
                <a:latin typeface="Overpass Light"/>
              </a:rPr>
              <a:t>of</a:t>
            </a:r>
            <a:r>
              <a:rPr lang="de-DE" sz="1900">
                <a:latin typeface="Overpass Light"/>
              </a:rPr>
              <a:t> </a:t>
            </a:r>
            <a:r>
              <a:rPr lang="de-DE" sz="1900" err="1">
                <a:latin typeface="Overpass Light"/>
              </a:rPr>
              <a:t>the</a:t>
            </a:r>
            <a:r>
              <a:rPr lang="de-DE" sz="1900">
                <a:latin typeface="Overpass Light"/>
              </a:rPr>
              <a:t> Board</a:t>
            </a:r>
            <a:br>
              <a:rPr lang="de-DE" sz="1900">
                <a:latin typeface="Overpass Light"/>
              </a:rPr>
            </a:br>
            <a:r>
              <a:rPr lang="de-DE" sz="1900" err="1">
                <a:effectLst/>
                <a:latin typeface="Overpass Light"/>
                <a:ea typeface="Calibri" panose="020F0502020204030204" pitchFamily="34" charset="0"/>
              </a:rPr>
              <a:t>deltaDAO</a:t>
            </a:r>
            <a:r>
              <a:rPr lang="de-DE" sz="1900">
                <a:latin typeface="Overpass Light"/>
                <a:ea typeface="Calibri" panose="020F0502020204030204" pitchFamily="34" charset="0"/>
              </a:rPr>
              <a:t> AG</a:t>
            </a:r>
            <a:br>
              <a:rPr lang="en-US"/>
            </a:br>
            <a:r>
              <a:rPr lang="de-DE" sz="1900">
                <a:solidFill>
                  <a:schemeClr val="lt1"/>
                </a:solidFill>
                <a:latin typeface="Overpass Light"/>
                <a:cs typeface="Calibri"/>
              </a:rPr>
              <a:t>kai@delta-dao.com</a:t>
            </a:r>
            <a:br>
              <a:rPr lang="de-DE" sz="1900">
                <a:solidFill>
                  <a:schemeClr val="lt1"/>
                </a:solidFill>
                <a:latin typeface="Overpass Light"/>
                <a:cs typeface="Calibri"/>
              </a:rPr>
            </a:br>
            <a:r>
              <a:rPr lang="de-DE" sz="1900">
                <a:solidFill>
                  <a:schemeClr val="lt1"/>
                </a:solidFill>
                <a:latin typeface="Overpass Light"/>
                <a:cs typeface="Calibri"/>
              </a:rPr>
              <a:t>+49 151 1257 9443</a:t>
            </a:r>
            <a:endParaRPr lang="de" sz="1900">
              <a:solidFill>
                <a:schemeClr val="lt1"/>
              </a:solidFill>
              <a:latin typeface="Overpass Light"/>
              <a:cs typeface="Calibri"/>
            </a:endParaRPr>
          </a:p>
        </p:txBody>
      </p:sp>
      <p:sp>
        <p:nvSpPr>
          <p:cNvPr id="9" name="Google Shape;330;p35">
            <a:extLst>
              <a:ext uri="{FF2B5EF4-FFF2-40B4-BE49-F238E27FC236}">
                <a16:creationId xmlns:a16="http://schemas.microsoft.com/office/drawing/2014/main" id="{48D5BEA8-D034-4E08-9C4D-D551091B2FC0}"/>
              </a:ext>
            </a:extLst>
          </p:cNvPr>
          <p:cNvSpPr txBox="1">
            <a:spLocks/>
          </p:cNvSpPr>
          <p:nvPr/>
        </p:nvSpPr>
        <p:spPr>
          <a:xfrm>
            <a:off x="7534825" y="6035036"/>
            <a:ext cx="2380237" cy="34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/>
              </a:rPr>
              <a:t>Sea Creatures and Ocean logo licensed under </a:t>
            </a:r>
            <a:r>
              <a:rPr lang="en-GB" sz="800">
                <a:solidFill>
                  <a:srgbClr val="2F79F7"/>
                </a:solidFill>
                <a:latin typeface="Overpass Light"/>
                <a:hlinkClick r:id="rId6"/>
              </a:rPr>
              <a:t>CC-BY-SA-4.0</a:t>
            </a:r>
            <a:r>
              <a:rPr lang="en-GB" sz="800">
                <a:solidFill>
                  <a:schemeClr val="bg1"/>
                </a:solidFill>
                <a:latin typeface="Overpass Light"/>
              </a:rPr>
              <a:t>, </a:t>
            </a:r>
            <a:r>
              <a:rPr lang="en-GB" sz="800">
                <a:solidFill>
                  <a:schemeClr val="bg1"/>
                </a:solidFill>
                <a:latin typeface="Overpass Ligh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Ocean Protocol Foundation Ltd.</a:t>
            </a:r>
            <a:r>
              <a:rPr lang="en-GB" sz="800">
                <a:solidFill>
                  <a:schemeClr val="bg1"/>
                </a:solidFill>
              </a:rPr>
              <a:t> </a:t>
            </a:r>
            <a:endParaRPr lang="en-GB" sz="800">
              <a:solidFill>
                <a:schemeClr val="bg1"/>
              </a:solidFill>
              <a:latin typeface="Overpas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7951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/>
          <p:nvPr/>
        </p:nvSpPr>
        <p:spPr>
          <a:xfrm>
            <a:off x="1096165" y="1503587"/>
            <a:ext cx="3205481" cy="1429529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2225">
            <a:solidFill>
              <a:srgbClr val="1C47E5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118530" algn="ctr">
              <a:lnSpc>
                <a:spcPct val="90000"/>
              </a:lnSpc>
              <a:spcBef>
                <a:spcPts val="1067"/>
              </a:spcBef>
            </a:pPr>
            <a:r>
              <a:rPr lang="en-US" sz="2000">
                <a:solidFill>
                  <a:schemeClr val="bg1"/>
                </a:solidFill>
                <a:latin typeface="Overpass Light" pitchFamily="2" charset="77"/>
                <a:cs typeface="Calibri"/>
                <a:sym typeface="Calibri"/>
              </a:rPr>
              <a:t>fairness</a:t>
            </a:r>
            <a:b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  <a:t>&amp; </a:t>
            </a:r>
            <a:b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bg1"/>
                </a:solidFill>
                <a:latin typeface="Overpass Light" pitchFamily="2" charset="77"/>
                <a:cs typeface="Calibri"/>
                <a:sym typeface="Calibri"/>
              </a:rPr>
              <a:t>competitiveness</a:t>
            </a:r>
          </a:p>
        </p:txBody>
      </p:sp>
      <p:sp>
        <p:nvSpPr>
          <p:cNvPr id="321" name="Google Shape;321;p35"/>
          <p:cNvSpPr/>
          <p:nvPr/>
        </p:nvSpPr>
        <p:spPr>
          <a:xfrm>
            <a:off x="4493259" y="1503587"/>
            <a:ext cx="3205481" cy="1429529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2225">
            <a:solidFill>
              <a:srgbClr val="1C47E5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118530" algn="ctr">
              <a:lnSpc>
                <a:spcPct val="90000"/>
              </a:lnSpc>
              <a:spcBef>
                <a:spcPts val="1067"/>
              </a:spcBef>
            </a:pPr>
            <a: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  <a:t>GDPR-compliance </a:t>
            </a:r>
            <a:b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  <a:t>&amp;</a:t>
            </a:r>
            <a:b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bg1"/>
                </a:solidFill>
                <a:latin typeface="Overpass Light" pitchFamily="2" charset="77"/>
                <a:cs typeface="Calibri"/>
                <a:sym typeface="Calibri"/>
              </a:rPr>
              <a:t>data security</a:t>
            </a:r>
          </a:p>
        </p:txBody>
      </p:sp>
      <p:sp>
        <p:nvSpPr>
          <p:cNvPr id="322" name="Google Shape;322;p35"/>
          <p:cNvSpPr/>
          <p:nvPr/>
        </p:nvSpPr>
        <p:spPr>
          <a:xfrm>
            <a:off x="4493259" y="3033397"/>
            <a:ext cx="3205481" cy="1429529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2225">
            <a:solidFill>
              <a:srgbClr val="1C47E5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118530" algn="ctr">
              <a:lnSpc>
                <a:spcPct val="90000"/>
              </a:lnSpc>
              <a:spcBef>
                <a:spcPts val="1067"/>
              </a:spcBef>
            </a:pPr>
            <a: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  <a:t>incentives to share</a:t>
            </a:r>
            <a:b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  <a:t>&amp;</a:t>
            </a:r>
            <a:b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  <a:t>incentives to collaborate</a:t>
            </a:r>
          </a:p>
        </p:txBody>
      </p:sp>
      <p:sp>
        <p:nvSpPr>
          <p:cNvPr id="323" name="Google Shape;323;p35"/>
          <p:cNvSpPr/>
          <p:nvPr/>
        </p:nvSpPr>
        <p:spPr>
          <a:xfrm>
            <a:off x="7890353" y="3033397"/>
            <a:ext cx="3205481" cy="1429529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2225">
            <a:solidFill>
              <a:srgbClr val="1C47E5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118530" algn="ctr">
              <a:lnSpc>
                <a:spcPct val="90000"/>
              </a:lnSpc>
              <a:spcBef>
                <a:spcPts val="1067"/>
              </a:spcBef>
            </a:pPr>
            <a:r>
              <a:rPr lang="en-US" sz="2000">
                <a:solidFill>
                  <a:schemeClr val="bg1"/>
                </a:solidFill>
                <a:latin typeface="Overpass Light" pitchFamily="2" charset="77"/>
                <a:cs typeface="Calibri"/>
                <a:sym typeface="Calibri"/>
              </a:rPr>
              <a:t>enable investments, foster innovation,</a:t>
            </a:r>
            <a:br>
              <a:rPr lang="en-US" sz="2000">
                <a:solidFill>
                  <a:schemeClr val="bg1"/>
                </a:solidFill>
                <a:latin typeface="Overpass Light" pitchFamily="2" charset="77"/>
                <a:cs typeface="Calibri"/>
                <a:sym typeface="Calibri"/>
              </a:rPr>
            </a:br>
            <a:r>
              <a:rPr lang="en-US" sz="2000">
                <a:solidFill>
                  <a:schemeClr val="bg1"/>
                </a:solidFill>
                <a:latin typeface="Overpass Light" pitchFamily="2" charset="77"/>
                <a:cs typeface="Calibri"/>
                <a:sym typeface="Calibri"/>
              </a:rPr>
              <a:t>&amp; fair returns</a:t>
            </a:r>
            <a:endParaRPr lang="en-US" sz="1800">
              <a:solidFill>
                <a:schemeClr val="bg1"/>
              </a:solidFill>
              <a:latin typeface="Overpass Light" pitchFamily="2" charset="77"/>
            </a:endParaRPr>
          </a:p>
        </p:txBody>
      </p:sp>
      <p:sp>
        <p:nvSpPr>
          <p:cNvPr id="324" name="Google Shape;324;p35"/>
          <p:cNvSpPr/>
          <p:nvPr/>
        </p:nvSpPr>
        <p:spPr>
          <a:xfrm>
            <a:off x="1096165" y="4556987"/>
            <a:ext cx="3205481" cy="1429529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2225">
            <a:solidFill>
              <a:srgbClr val="1C47E5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118530" algn="ctr">
              <a:lnSpc>
                <a:spcPct val="90000"/>
              </a:lnSpc>
              <a:spcBef>
                <a:spcPts val="1067"/>
              </a:spcBef>
            </a:pPr>
            <a: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  <a:t>auditability,</a:t>
            </a:r>
            <a:b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  <a:t>provenance &amp; transparency</a:t>
            </a:r>
          </a:p>
        </p:txBody>
      </p:sp>
      <p:sp>
        <p:nvSpPr>
          <p:cNvPr id="325" name="Google Shape;325;p35"/>
          <p:cNvSpPr/>
          <p:nvPr/>
        </p:nvSpPr>
        <p:spPr>
          <a:xfrm>
            <a:off x="4493259" y="4556987"/>
            <a:ext cx="3205481" cy="1429529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2225">
            <a:solidFill>
              <a:srgbClr val="1C47E5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118530" algn="ctr">
              <a:lnSpc>
                <a:spcPct val="90000"/>
              </a:lnSpc>
              <a:spcBef>
                <a:spcPts val="1067"/>
              </a:spcBef>
            </a:pPr>
            <a: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  <a:t>open private data</a:t>
            </a:r>
            <a:b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  <a:t>&amp;</a:t>
            </a:r>
            <a:b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  <a:t>increase B2B use</a:t>
            </a:r>
          </a:p>
        </p:txBody>
      </p:sp>
      <p:sp>
        <p:nvSpPr>
          <p:cNvPr id="326" name="Google Shape;326;p35"/>
          <p:cNvSpPr/>
          <p:nvPr/>
        </p:nvSpPr>
        <p:spPr>
          <a:xfrm>
            <a:off x="7890353" y="4556987"/>
            <a:ext cx="3205481" cy="1429529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2225">
            <a:solidFill>
              <a:srgbClr val="1C47E5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118530" algn="ctr">
              <a:lnSpc>
                <a:spcPct val="90000"/>
              </a:lnSpc>
              <a:spcBef>
                <a:spcPts val="1067"/>
              </a:spcBef>
            </a:pPr>
            <a: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  <a:t>reduce fragmentation</a:t>
            </a:r>
            <a:b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  <a:t>&amp; EU-wide regulatory framework</a:t>
            </a:r>
          </a:p>
        </p:txBody>
      </p:sp>
      <p:sp>
        <p:nvSpPr>
          <p:cNvPr id="328" name="Google Shape;328;p35"/>
          <p:cNvSpPr/>
          <p:nvPr/>
        </p:nvSpPr>
        <p:spPr>
          <a:xfrm>
            <a:off x="7890353" y="1503587"/>
            <a:ext cx="3205481" cy="1429529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2225">
            <a:solidFill>
              <a:srgbClr val="1C47E5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Overpass Light" pitchFamily="2" charset="77"/>
                <a:cs typeface="Calibri"/>
                <a:sym typeface="Calibri"/>
              </a:rPr>
              <a:t>increase access, </a:t>
            </a:r>
            <a:br>
              <a:rPr lang="en-US" sz="2000">
                <a:solidFill>
                  <a:schemeClr val="bg1"/>
                </a:solidFill>
                <a:latin typeface="Overpass Light" pitchFamily="2" charset="77"/>
                <a:cs typeface="Calibri"/>
                <a:sym typeface="Calibri"/>
              </a:rPr>
            </a:br>
            <a:r>
              <a:rPr lang="en-US" sz="2000">
                <a:solidFill>
                  <a:schemeClr val="bg1"/>
                </a:solidFill>
                <a:latin typeface="Overpass Light" pitchFamily="2" charset="77"/>
                <a:cs typeface="Calibri"/>
                <a:sym typeface="Calibri"/>
              </a:rPr>
              <a:t>lower barriers </a:t>
            </a:r>
            <a:br>
              <a:rPr lang="en-US" sz="2000">
                <a:solidFill>
                  <a:schemeClr val="bg1"/>
                </a:solidFill>
                <a:latin typeface="Overpass Light" pitchFamily="2" charset="77"/>
                <a:cs typeface="Calibri"/>
                <a:sym typeface="Calibri"/>
              </a:rPr>
            </a:br>
            <a:r>
              <a:rPr lang="en-US" sz="2000">
                <a:solidFill>
                  <a:schemeClr val="bg1"/>
                </a:solidFill>
                <a:latin typeface="Overpass Light" pitchFamily="2" charset="77"/>
                <a:cs typeface="Calibri"/>
                <a:sym typeface="Calibri"/>
              </a:rPr>
              <a:t>&amp; transaction costs</a:t>
            </a:r>
          </a:p>
        </p:txBody>
      </p:sp>
      <p:sp>
        <p:nvSpPr>
          <p:cNvPr id="329" name="Google Shape;329;p35"/>
          <p:cNvSpPr/>
          <p:nvPr/>
        </p:nvSpPr>
        <p:spPr>
          <a:xfrm>
            <a:off x="1096165" y="3033397"/>
            <a:ext cx="3205481" cy="1429529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2225">
            <a:solidFill>
              <a:srgbClr val="1C47E5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118530" algn="ctr">
              <a:lnSpc>
                <a:spcPct val="90000"/>
              </a:lnSpc>
              <a:spcBef>
                <a:spcPts val="1067"/>
              </a:spcBef>
            </a:pPr>
            <a: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  <a:t>minimize lock-in</a:t>
            </a:r>
            <a:b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  <a:t>&amp;</a:t>
            </a:r>
            <a:b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bg1"/>
                </a:solidFill>
                <a:latin typeface="Overpass Light" pitchFamily="2" charset="77"/>
                <a:ea typeface="Calibri"/>
                <a:cs typeface="Calibri"/>
                <a:sym typeface="Calibri"/>
              </a:rPr>
              <a:t>open-source software</a:t>
            </a:r>
            <a:endParaRPr lang="en-US" sz="1800">
              <a:solidFill>
                <a:schemeClr val="bg1"/>
              </a:solidFill>
              <a:latin typeface="Overpass Light" pitchFamily="2" charset="77"/>
            </a:endParaRPr>
          </a:p>
        </p:txBody>
      </p:sp>
      <p:pic>
        <p:nvPicPr>
          <p:cNvPr id="27" name="Grafik 105">
            <a:extLst>
              <a:ext uri="{FF2B5EF4-FFF2-40B4-BE49-F238E27FC236}">
                <a16:creationId xmlns:a16="http://schemas.microsoft.com/office/drawing/2014/main" id="{61B1CD89-F1CF-5446-BE20-39B3384C74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sp>
        <p:nvSpPr>
          <p:cNvPr id="28" name="TextBox 8">
            <a:extLst>
              <a:ext uri="{FF2B5EF4-FFF2-40B4-BE49-F238E27FC236}">
                <a16:creationId xmlns:a16="http://schemas.microsoft.com/office/drawing/2014/main" id="{DAD2FDDF-5969-854B-AA08-0D97FD3C0F30}"/>
              </a:ext>
            </a:extLst>
          </p:cNvPr>
          <p:cNvSpPr txBox="1"/>
          <p:nvPr/>
        </p:nvSpPr>
        <p:spPr>
          <a:xfrm>
            <a:off x="425450" y="707801"/>
            <a:ext cx="8349525" cy="430887"/>
          </a:xfrm>
          <a:prstGeom prst="rect">
            <a:avLst/>
          </a:prstGeom>
          <a:noFill/>
        </p:spPr>
        <p:txBody>
          <a:bodyPr wrap="none" lIns="0" tIns="0" rIns="36000" bIns="0" rtlCol="0" anchor="t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vision Gaia-X &amp; European data economy / data act</a:t>
            </a:r>
            <a:endParaRPr lang="en-US" sz="2800" b="1">
              <a:solidFill>
                <a:srgbClr val="2F79F7"/>
              </a:solidFill>
              <a:latin typeface="Overpass" pitchFamily="2" charset="77"/>
            </a:endParaRPr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8202E6CB-04C7-924F-9A57-F2F33AF50DD3}"/>
              </a:ext>
            </a:extLst>
          </p:cNvPr>
          <p:cNvGrpSpPr/>
          <p:nvPr/>
        </p:nvGrpSpPr>
        <p:grpSpPr>
          <a:xfrm>
            <a:off x="0" y="624798"/>
            <a:ext cx="1431099" cy="60681"/>
            <a:chOff x="0" y="624798"/>
            <a:chExt cx="1431099" cy="60681"/>
          </a:xfrm>
        </p:grpSpPr>
        <p:cxnSp>
          <p:nvCxnSpPr>
            <p:cNvPr id="32" name="Straight Connector 111">
              <a:extLst>
                <a:ext uri="{FF2B5EF4-FFF2-40B4-BE49-F238E27FC236}">
                  <a16:creationId xmlns:a16="http://schemas.microsoft.com/office/drawing/2014/main" id="{EE9DD9AD-A13E-1A48-8CF5-39B1CA56CD7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48183"/>
              <a:ext cx="1408176" cy="0"/>
            </a:xfrm>
            <a:prstGeom prst="line">
              <a:avLst/>
            </a:prstGeom>
            <a:ln w="25400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4D9DBA3B-378A-AC49-81FD-0104F4E4E012}"/>
                </a:ext>
              </a:extLst>
            </p:cNvPr>
            <p:cNvSpPr/>
            <p:nvPr/>
          </p:nvSpPr>
          <p:spPr>
            <a:xfrm rot="8149979">
              <a:off x="1338542" y="624798"/>
              <a:ext cx="92557" cy="606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330;p35">
            <a:extLst>
              <a:ext uri="{FF2B5EF4-FFF2-40B4-BE49-F238E27FC236}">
                <a16:creationId xmlns:a16="http://schemas.microsoft.com/office/drawing/2014/main" id="{54A83302-7EBE-344E-B049-D295B5E4F935}"/>
              </a:ext>
            </a:extLst>
          </p:cNvPr>
          <p:cNvSpPr txBox="1">
            <a:spLocks/>
          </p:cNvSpPr>
          <p:nvPr/>
        </p:nvSpPr>
        <p:spPr>
          <a:xfrm>
            <a:off x="9617035" y="6265409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deltaDAO AG</a:t>
            </a:r>
          </a:p>
        </p:txBody>
      </p:sp>
      <p:sp>
        <p:nvSpPr>
          <p:cNvPr id="22" name="Google Shape;25;p3">
            <a:extLst>
              <a:ext uri="{FF2B5EF4-FFF2-40B4-BE49-F238E27FC236}">
                <a16:creationId xmlns:a16="http://schemas.microsoft.com/office/drawing/2014/main" id="{6B3D0683-7121-E147-A39E-69F8AF8F740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extBox 37">
            <a:extLst>
              <a:ext uri="{FF2B5EF4-FFF2-40B4-BE49-F238E27FC236}">
                <a16:creationId xmlns:a16="http://schemas.microsoft.com/office/drawing/2014/main" id="{1728D6BC-1E69-0A06-A6DA-960303EF49BF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pic>
        <p:nvPicPr>
          <p:cNvPr id="2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3498583-F537-E04D-87A3-C4059DCE751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77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9DB57BE4-0D5E-0E42-AEB5-1821D3794617}"/>
              </a:ext>
            </a:extLst>
          </p:cNvPr>
          <p:cNvSpPr txBox="1"/>
          <p:nvPr/>
        </p:nvSpPr>
        <p:spPr>
          <a:xfrm>
            <a:off x="3914925" y="1533409"/>
            <a:ext cx="3893324" cy="430887"/>
          </a:xfrm>
          <a:prstGeom prst="rect">
            <a:avLst/>
          </a:prstGeom>
          <a:noFill/>
        </p:spPr>
        <p:txBody>
          <a:bodyPr wrap="square" lIns="0" tIns="0" rIns="36000" bIns="0" rtlCol="0" anchor="t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expectation vs. reality</a:t>
            </a:r>
            <a:endParaRPr lang="en-US"/>
          </a:p>
        </p:txBody>
      </p:sp>
      <p:sp>
        <p:nvSpPr>
          <p:cNvPr id="111" name="TextBox 37">
            <a:extLst>
              <a:ext uri="{FF2B5EF4-FFF2-40B4-BE49-F238E27FC236}">
                <a16:creationId xmlns:a16="http://schemas.microsoft.com/office/drawing/2014/main" id="{D48EE956-D435-BF40-A93F-633872A152A3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/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ECA355-1814-B04C-AEAC-91A0B80BD1F0}"/>
              </a:ext>
            </a:extLst>
          </p:cNvPr>
          <p:cNvGrpSpPr/>
          <p:nvPr/>
        </p:nvGrpSpPr>
        <p:grpSpPr>
          <a:xfrm>
            <a:off x="0" y="624798"/>
            <a:ext cx="1431099" cy="60681"/>
            <a:chOff x="0" y="624798"/>
            <a:chExt cx="1431099" cy="60681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1FA7CB2-05A5-ED48-8DA5-CD1EE0D274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48183"/>
              <a:ext cx="1408176" cy="0"/>
            </a:xfrm>
            <a:prstGeom prst="line">
              <a:avLst/>
            </a:prstGeom>
            <a:ln w="25400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E09437-C844-5B4D-9A49-9631D77CBB5D}"/>
                </a:ext>
              </a:extLst>
            </p:cNvPr>
            <p:cNvSpPr/>
            <p:nvPr/>
          </p:nvSpPr>
          <p:spPr>
            <a:xfrm rot="8149979">
              <a:off x="1338542" y="624798"/>
              <a:ext cx="92557" cy="606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3" name="Grafik 105">
            <a:extLst>
              <a:ext uri="{FF2B5EF4-FFF2-40B4-BE49-F238E27FC236}">
                <a16:creationId xmlns:a16="http://schemas.microsoft.com/office/drawing/2014/main" id="{A329A2FC-5D3C-C54D-89ED-40DF6C8EA6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sp>
        <p:nvSpPr>
          <p:cNvPr id="24" name="Google Shape;25;p3">
            <a:extLst>
              <a:ext uri="{FF2B5EF4-FFF2-40B4-BE49-F238E27FC236}">
                <a16:creationId xmlns:a16="http://schemas.microsoft.com/office/drawing/2014/main" id="{3A8535C9-D846-8C4B-A635-64AAE27C401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3E9F91F-2370-4DAB-8344-BC447AF4558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162" y="2079911"/>
            <a:ext cx="5464628" cy="2988463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3D8B71-E653-4145-9E13-3F3014D8DE72}"/>
              </a:ext>
            </a:extLst>
          </p:cNvPr>
          <p:cNvSpPr/>
          <p:nvPr/>
        </p:nvSpPr>
        <p:spPr>
          <a:xfrm>
            <a:off x="6273800" y="2082800"/>
            <a:ext cx="5491237" cy="2987523"/>
          </a:xfrm>
          <a:prstGeom prst="rect">
            <a:avLst/>
          </a:prstGeom>
          <a:solidFill>
            <a:schemeClr val="tx1"/>
          </a:solidFill>
          <a:ln w="15875">
            <a:solidFill>
              <a:srgbClr val="1C47E5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928B8BE-9722-428D-BF66-85C157EF2EB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448" y="2258635"/>
            <a:ext cx="2035629" cy="86511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CD6828E-9E26-4AD0-AC7A-F5BA84439F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2638" y="2257267"/>
            <a:ext cx="2156581" cy="867846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44D0E9D8-996A-4048-B6BD-82FC51DB47D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5210" y="3304322"/>
            <a:ext cx="1999343" cy="15374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6FFE70-D489-4D8C-AB32-7AD4ADC27740}"/>
              </a:ext>
            </a:extLst>
          </p:cNvPr>
          <p:cNvSpPr txBox="1"/>
          <p:nvPr/>
        </p:nvSpPr>
        <p:spPr>
          <a:xfrm>
            <a:off x="3960335" y="5326267"/>
            <a:ext cx="4467847" cy="430887"/>
          </a:xfrm>
          <a:prstGeom prst="rect">
            <a:avLst/>
          </a:prstGeom>
          <a:noFill/>
        </p:spPr>
        <p:txBody>
          <a:bodyPr wrap="square" lIns="0" tIns="0" rIns="36000" bIns="0" rtlCol="0" anchor="t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exceptional &amp; necessary</a:t>
            </a:r>
            <a:endParaRPr lang="en-US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ADDF1797-838B-2143-BBDB-6F62BEE937C9}"/>
              </a:ext>
            </a:extLst>
          </p:cNvPr>
          <p:cNvSpPr txBox="1"/>
          <p:nvPr/>
        </p:nvSpPr>
        <p:spPr>
          <a:xfrm>
            <a:off x="425450" y="707801"/>
            <a:ext cx="7145244" cy="430887"/>
          </a:xfrm>
          <a:prstGeom prst="rect">
            <a:avLst/>
          </a:prstGeom>
          <a:noFill/>
        </p:spPr>
        <p:txBody>
          <a:bodyPr wrap="square" lIns="0" tIns="0" rIns="36000" bIns="0" rtlCol="0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our starting point</a:t>
            </a:r>
            <a:endParaRPr lang="en-US" sz="2800" b="1">
              <a:solidFill>
                <a:srgbClr val="2F79F7"/>
              </a:solidFill>
              <a:latin typeface="Overpass" pitchFamily="2" charset="77"/>
            </a:endParaRPr>
          </a:p>
        </p:txBody>
      </p:sp>
      <p:sp>
        <p:nvSpPr>
          <p:cNvPr id="21" name="Google Shape;330;p35">
            <a:extLst>
              <a:ext uri="{FF2B5EF4-FFF2-40B4-BE49-F238E27FC236}">
                <a16:creationId xmlns:a16="http://schemas.microsoft.com/office/drawing/2014/main" id="{FC2347A9-A8B3-894E-B084-60704110C235}"/>
              </a:ext>
            </a:extLst>
          </p:cNvPr>
          <p:cNvSpPr txBox="1">
            <a:spLocks/>
          </p:cNvSpPr>
          <p:nvPr/>
        </p:nvSpPr>
        <p:spPr>
          <a:xfrm>
            <a:off x="9617035" y="6265409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</a:t>
            </a:r>
            <a:r>
              <a:rPr lang="en-GB" sz="800" err="1">
                <a:solidFill>
                  <a:schemeClr val="bg1"/>
                </a:solidFill>
                <a:latin typeface="Overpass Light" pitchFamily="2" charset="77"/>
              </a:rPr>
              <a:t>deltaDAO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 AG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2BD30E-935C-3508-2DFE-955958EF4F74}"/>
              </a:ext>
            </a:extLst>
          </p:cNvPr>
          <p:cNvSpPr txBox="1"/>
          <p:nvPr/>
        </p:nvSpPr>
        <p:spPr>
          <a:xfrm>
            <a:off x="539204" y="5142889"/>
            <a:ext cx="3505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>
                <a:solidFill>
                  <a:srgbClr val="212121"/>
                </a:solidFill>
                <a:latin typeface="BundesSansWeb"/>
              </a:rPr>
              <a:t>© Federal Ministry for Economic Affairs and Climate Action</a:t>
            </a:r>
            <a:endParaRPr lang="en-US" sz="1000"/>
          </a:p>
        </p:txBody>
      </p:sp>
      <p:pic>
        <p:nvPicPr>
          <p:cNvPr id="22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87284AE-A860-5B45-B673-5E642193C0C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389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3">
            <a:extLst>
              <a:ext uri="{FF2B5EF4-FFF2-40B4-BE49-F238E27FC236}">
                <a16:creationId xmlns:a16="http://schemas.microsoft.com/office/drawing/2014/main" id="{2634E868-C308-8F41-983C-D9B053252658}"/>
              </a:ext>
            </a:extLst>
          </p:cNvPr>
          <p:cNvGrpSpPr/>
          <p:nvPr/>
        </p:nvGrpSpPr>
        <p:grpSpPr>
          <a:xfrm>
            <a:off x="382429" y="1532604"/>
            <a:ext cx="11173467" cy="4654470"/>
            <a:chOff x="467998" y="1390168"/>
            <a:chExt cx="11173467" cy="5523353"/>
          </a:xfrm>
        </p:grpSpPr>
        <p:cxnSp>
          <p:nvCxnSpPr>
            <p:cNvPr id="63" name="Gerader Verbinder 78">
              <a:extLst>
                <a:ext uri="{FF2B5EF4-FFF2-40B4-BE49-F238E27FC236}">
                  <a16:creationId xmlns:a16="http://schemas.microsoft.com/office/drawing/2014/main" id="{5EF118EF-6D1C-C144-8A89-3E38336D2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4800" y="2505251"/>
              <a:ext cx="0" cy="1681957"/>
            </a:xfrm>
            <a:prstGeom prst="line">
              <a:avLst/>
            </a:prstGeom>
            <a:ln>
              <a:solidFill>
                <a:srgbClr val="E2E2E2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Verbinder: gewinkelt 79">
              <a:extLst>
                <a:ext uri="{FF2B5EF4-FFF2-40B4-BE49-F238E27FC236}">
                  <a16:creationId xmlns:a16="http://schemas.microsoft.com/office/drawing/2014/main" id="{DADF685E-D91A-1343-B354-3C255E66437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101446" y="2184729"/>
              <a:ext cx="826547" cy="3170387"/>
            </a:xfrm>
            <a:prstGeom prst="bentConnector2">
              <a:avLst/>
            </a:prstGeom>
            <a:ln>
              <a:solidFill>
                <a:srgbClr val="E2E2E2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80">
              <a:extLst>
                <a:ext uri="{FF2B5EF4-FFF2-40B4-BE49-F238E27FC236}">
                  <a16:creationId xmlns:a16="http://schemas.microsoft.com/office/drawing/2014/main" id="{C2EBCF41-3A9E-2448-90E1-D290E6F8BE90}"/>
                </a:ext>
              </a:extLst>
            </p:cNvPr>
            <p:cNvCxnSpPr>
              <a:stCxn id="86" idx="0"/>
            </p:cNvCxnSpPr>
            <p:nvPr/>
          </p:nvCxnSpPr>
          <p:spPr>
            <a:xfrm flipV="1">
              <a:off x="4448745" y="3679177"/>
              <a:ext cx="0" cy="504020"/>
            </a:xfrm>
            <a:prstGeom prst="line">
              <a:avLst/>
            </a:prstGeom>
            <a:ln>
              <a:solidFill>
                <a:srgbClr val="E2E2E2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81">
              <a:extLst>
                <a:ext uri="{FF2B5EF4-FFF2-40B4-BE49-F238E27FC236}">
                  <a16:creationId xmlns:a16="http://schemas.microsoft.com/office/drawing/2014/main" id="{FC852623-896A-A449-AEE9-441AB98B85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1467" y="2709055"/>
              <a:ext cx="0" cy="1470448"/>
            </a:xfrm>
            <a:prstGeom prst="line">
              <a:avLst/>
            </a:prstGeom>
            <a:ln>
              <a:solidFill>
                <a:srgbClr val="E2E2E2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Verbinder: gewinkelt 82">
              <a:extLst>
                <a:ext uri="{FF2B5EF4-FFF2-40B4-BE49-F238E27FC236}">
                  <a16:creationId xmlns:a16="http://schemas.microsoft.com/office/drawing/2014/main" id="{E5EC1D89-18AD-104F-9EDF-307577988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4139" y="2210242"/>
              <a:ext cx="3024000" cy="502299"/>
            </a:xfrm>
            <a:prstGeom prst="bentConnector3">
              <a:avLst>
                <a:gd name="adj1" fmla="val 94692"/>
              </a:avLst>
            </a:prstGeom>
            <a:ln>
              <a:solidFill>
                <a:srgbClr val="E2E2E2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Verbinder: gewinkelt 83">
              <a:extLst>
                <a:ext uri="{FF2B5EF4-FFF2-40B4-BE49-F238E27FC236}">
                  <a16:creationId xmlns:a16="http://schemas.microsoft.com/office/drawing/2014/main" id="{6E0D9308-CEC2-464C-9FB5-87CFF3AD5BFA}"/>
                </a:ext>
              </a:extLst>
            </p:cNvPr>
            <p:cNvCxnSpPr>
              <a:cxnSpLocks/>
              <a:stCxn id="88" idx="0"/>
            </p:cNvCxnSpPr>
            <p:nvPr/>
          </p:nvCxnSpPr>
          <p:spPr>
            <a:xfrm rot="16200000" flipV="1">
              <a:off x="5772457" y="2298622"/>
              <a:ext cx="1010648" cy="2744578"/>
            </a:xfrm>
            <a:prstGeom prst="bentConnector2">
              <a:avLst/>
            </a:prstGeom>
            <a:ln>
              <a:solidFill>
                <a:srgbClr val="E2E2E2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Verbinder: gewinkelt 86">
              <a:extLst>
                <a:ext uri="{FF2B5EF4-FFF2-40B4-BE49-F238E27FC236}">
                  <a16:creationId xmlns:a16="http://schemas.microsoft.com/office/drawing/2014/main" id="{CE2DAD1A-C733-CF40-8853-5334451FD86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132206" y="3200064"/>
              <a:ext cx="608343" cy="1344000"/>
            </a:xfrm>
            <a:prstGeom prst="bentConnector2">
              <a:avLst/>
            </a:prstGeom>
            <a:ln>
              <a:solidFill>
                <a:srgbClr val="E2E2E2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Verbinder: gewinkelt 87">
              <a:extLst>
                <a:ext uri="{FF2B5EF4-FFF2-40B4-BE49-F238E27FC236}">
                  <a16:creationId xmlns:a16="http://schemas.microsoft.com/office/drawing/2014/main" id="{D4748D1B-CE96-7D46-A7FE-2C7F376C12B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496811" y="1663028"/>
              <a:ext cx="912000" cy="4080000"/>
            </a:xfrm>
            <a:prstGeom prst="bentConnector2">
              <a:avLst/>
            </a:prstGeom>
            <a:ln>
              <a:solidFill>
                <a:srgbClr val="E2E2E2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Verbinder: gewinkelt 88">
              <a:extLst>
                <a:ext uri="{FF2B5EF4-FFF2-40B4-BE49-F238E27FC236}">
                  <a16:creationId xmlns:a16="http://schemas.microsoft.com/office/drawing/2014/main" id="{2F067A3B-E561-A344-A97D-4F0FC9A2D9D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646675" y="3713924"/>
              <a:ext cx="722200" cy="167837"/>
            </a:xfrm>
            <a:prstGeom prst="bentConnector2">
              <a:avLst/>
            </a:prstGeom>
            <a:ln>
              <a:solidFill>
                <a:srgbClr val="E2E2E2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Verbinder: gewinkelt 89">
              <a:extLst>
                <a:ext uri="{FF2B5EF4-FFF2-40B4-BE49-F238E27FC236}">
                  <a16:creationId xmlns:a16="http://schemas.microsoft.com/office/drawing/2014/main" id="{CA928102-7B20-C94D-8FDD-C569D29CC8D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993278" y="2386837"/>
              <a:ext cx="2016000" cy="1536000"/>
            </a:xfrm>
            <a:prstGeom prst="bentConnector2">
              <a:avLst/>
            </a:prstGeom>
            <a:ln>
              <a:solidFill>
                <a:srgbClr val="E2E2E2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Verbinder: gewinkelt 90">
              <a:extLst>
                <a:ext uri="{FF2B5EF4-FFF2-40B4-BE49-F238E27FC236}">
                  <a16:creationId xmlns:a16="http://schemas.microsoft.com/office/drawing/2014/main" id="{2ACF6F49-C554-514D-AB34-77338F6099A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924670" y="2963319"/>
              <a:ext cx="2112000" cy="272352"/>
            </a:xfrm>
            <a:prstGeom prst="bentConnector2">
              <a:avLst/>
            </a:prstGeom>
            <a:ln>
              <a:solidFill>
                <a:srgbClr val="E2E2E2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91">
              <a:extLst>
                <a:ext uri="{FF2B5EF4-FFF2-40B4-BE49-F238E27FC236}">
                  <a16:creationId xmlns:a16="http://schemas.microsoft.com/office/drawing/2014/main" id="{05BEAB1F-1716-6E45-8A52-1D2118D8D742}"/>
                </a:ext>
              </a:extLst>
            </p:cNvPr>
            <p:cNvCxnSpPr/>
            <p:nvPr/>
          </p:nvCxnSpPr>
          <p:spPr>
            <a:xfrm flipV="1">
              <a:off x="10183878" y="3685526"/>
              <a:ext cx="0" cy="504021"/>
            </a:xfrm>
            <a:prstGeom prst="line">
              <a:avLst/>
            </a:prstGeom>
            <a:ln>
              <a:solidFill>
                <a:srgbClr val="E2E2E2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r Verbinder 92">
              <a:extLst>
                <a:ext uri="{FF2B5EF4-FFF2-40B4-BE49-F238E27FC236}">
                  <a16:creationId xmlns:a16="http://schemas.microsoft.com/office/drawing/2014/main" id="{02162BBF-D9CC-4C49-A4F3-1099765FE1FC}"/>
                </a:ext>
              </a:extLst>
            </p:cNvPr>
            <p:cNvCxnSpPr/>
            <p:nvPr/>
          </p:nvCxnSpPr>
          <p:spPr>
            <a:xfrm flipV="1">
              <a:off x="11015190" y="3703028"/>
              <a:ext cx="0" cy="504021"/>
            </a:xfrm>
            <a:prstGeom prst="line">
              <a:avLst/>
            </a:prstGeom>
            <a:ln>
              <a:solidFill>
                <a:srgbClr val="E2E2E2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Verbinder: gewinkelt 93">
              <a:extLst>
                <a:ext uri="{FF2B5EF4-FFF2-40B4-BE49-F238E27FC236}">
                  <a16:creationId xmlns:a16="http://schemas.microsoft.com/office/drawing/2014/main" id="{19FC0DB4-1A88-1F4E-86A6-82E293EA3C5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833180" y="913311"/>
              <a:ext cx="500499" cy="60480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E2E2E2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Verbinder: gewinkelt 101">
              <a:extLst>
                <a:ext uri="{FF2B5EF4-FFF2-40B4-BE49-F238E27FC236}">
                  <a16:creationId xmlns:a16="http://schemas.microsoft.com/office/drawing/2014/main" id="{05F9CB1A-0EBC-3941-9A8E-B14A86F9B07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736796" y="3840200"/>
              <a:ext cx="6198852" cy="359997"/>
            </a:xfrm>
            <a:prstGeom prst="bentConnector3">
              <a:avLst>
                <a:gd name="adj1" fmla="val 113"/>
              </a:avLst>
            </a:prstGeom>
            <a:ln>
              <a:solidFill>
                <a:srgbClr val="E2E2E2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102">
              <a:extLst>
                <a:ext uri="{FF2B5EF4-FFF2-40B4-BE49-F238E27FC236}">
                  <a16:creationId xmlns:a16="http://schemas.microsoft.com/office/drawing/2014/main" id="{B423FB4F-E46C-4D4C-9DE3-DFB62E482D2F}"/>
                </a:ext>
              </a:extLst>
            </p:cNvPr>
            <p:cNvCxnSpPr/>
            <p:nvPr/>
          </p:nvCxnSpPr>
          <p:spPr>
            <a:xfrm flipV="1">
              <a:off x="4736794" y="3697923"/>
              <a:ext cx="0" cy="144000"/>
            </a:xfrm>
            <a:prstGeom prst="line">
              <a:avLst/>
            </a:prstGeom>
            <a:ln>
              <a:solidFill>
                <a:srgbClr val="E2E2E2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Google Shape;275;p32">
              <a:extLst>
                <a:ext uri="{FF2B5EF4-FFF2-40B4-BE49-F238E27FC236}">
                  <a16:creationId xmlns:a16="http://schemas.microsoft.com/office/drawing/2014/main" id="{F388487E-2215-1E49-870B-813057442ACE}"/>
                </a:ext>
              </a:extLst>
            </p:cNvPr>
            <p:cNvSpPr/>
            <p:nvPr/>
          </p:nvSpPr>
          <p:spPr>
            <a:xfrm>
              <a:off x="4825335" y="5936893"/>
              <a:ext cx="2417313" cy="976628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rgbClr val="1C47E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de" sz="1600" b="1">
                  <a:solidFill>
                    <a:schemeClr val="lt1"/>
                  </a:solidFill>
                  <a:latin typeface="Overpass" pitchFamily="2" charset="77"/>
                  <a:ea typeface="Calibri"/>
                  <a:cs typeface="Calibri"/>
                  <a:sym typeface="Calibri"/>
                </a:rPr>
                <a:t>GAIA-X</a:t>
              </a:r>
              <a:br>
                <a:rPr lang="de" sz="1600" b="1">
                  <a:solidFill>
                    <a:schemeClr val="lt1"/>
                  </a:solidFill>
                  <a:latin typeface="Overpass" pitchFamily="2" charset="77"/>
                  <a:ea typeface="Calibri"/>
                  <a:cs typeface="Calibri"/>
                  <a:sym typeface="Calibri"/>
                </a:rPr>
              </a:br>
              <a:r>
                <a:rPr lang="de" sz="1600" b="1">
                  <a:solidFill>
                    <a:schemeClr val="lt1"/>
                  </a:solidFill>
                  <a:latin typeface="Overpass" pitchFamily="2" charset="77"/>
                  <a:ea typeface="Calibri"/>
                  <a:cs typeface="Calibri"/>
                  <a:sym typeface="Calibri"/>
                </a:rPr>
                <a:t>Data Exchange</a:t>
              </a:r>
              <a:br>
                <a:rPr lang="de" sz="1600" b="1">
                  <a:solidFill>
                    <a:schemeClr val="lt1"/>
                  </a:solidFill>
                  <a:latin typeface="Overpass" pitchFamily="2" charset="77"/>
                  <a:ea typeface="Calibri"/>
                  <a:cs typeface="Calibri"/>
                  <a:sym typeface="Calibri"/>
                </a:rPr>
              </a:br>
              <a:r>
                <a:rPr lang="de" sz="1600" b="1">
                  <a:solidFill>
                    <a:schemeClr val="lt1"/>
                  </a:solidFill>
                  <a:latin typeface="Overpass" pitchFamily="2" charset="77"/>
                  <a:ea typeface="Calibri"/>
                  <a:cs typeface="Calibri"/>
                  <a:sym typeface="Calibri"/>
                </a:rPr>
                <a:t>Logging Service</a:t>
              </a:r>
              <a:endParaRPr sz="1600" b="1">
                <a:solidFill>
                  <a:schemeClr val="lt1"/>
                </a:solidFill>
                <a:latin typeface="Overpass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75;p32">
              <a:extLst>
                <a:ext uri="{FF2B5EF4-FFF2-40B4-BE49-F238E27FC236}">
                  <a16:creationId xmlns:a16="http://schemas.microsoft.com/office/drawing/2014/main" id="{B3CCC439-5B8B-A348-9B88-F0C02BE3D325}"/>
                </a:ext>
              </a:extLst>
            </p:cNvPr>
            <p:cNvSpPr/>
            <p:nvPr/>
          </p:nvSpPr>
          <p:spPr>
            <a:xfrm>
              <a:off x="3865622" y="4669795"/>
              <a:ext cx="7775843" cy="805639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rgbClr val="1C47E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de" sz="1600" b="1">
                  <a:solidFill>
                    <a:schemeClr val="lt1"/>
                  </a:solidFill>
                  <a:latin typeface="Overpass" pitchFamily="2" charset="77"/>
                  <a:ea typeface="Calibri"/>
                  <a:cs typeface="Calibri"/>
                  <a:sym typeface="Calibri"/>
                </a:rPr>
                <a:t>Gaia-X</a:t>
              </a:r>
            </a:p>
            <a:p>
              <a:pPr algn="ctr"/>
              <a:r>
                <a:rPr lang="de" sz="1600" b="1">
                  <a:solidFill>
                    <a:schemeClr val="lt1"/>
                  </a:solidFill>
                  <a:latin typeface="Overpass" pitchFamily="2" charset="77"/>
                  <a:ea typeface="Calibri"/>
                  <a:cs typeface="Calibri"/>
                  <a:sym typeface="Calibri"/>
                </a:rPr>
                <a:t>Data Contract Service</a:t>
              </a:r>
              <a:endParaRPr sz="1600" b="1">
                <a:solidFill>
                  <a:schemeClr val="lt1"/>
                </a:solidFill>
                <a:latin typeface="Overpass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274;p32">
              <a:extLst>
                <a:ext uri="{FF2B5EF4-FFF2-40B4-BE49-F238E27FC236}">
                  <a16:creationId xmlns:a16="http://schemas.microsoft.com/office/drawing/2014/main" id="{AB4B0A2C-FA9E-0244-856F-882BDB98EB0B}"/>
                </a:ext>
              </a:extLst>
            </p:cNvPr>
            <p:cNvSpPr/>
            <p:nvPr/>
          </p:nvSpPr>
          <p:spPr>
            <a:xfrm>
              <a:off x="523552" y="1391050"/>
              <a:ext cx="2417312" cy="1123773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rgbClr val="1C47E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de-DE" sz="1600" b="1">
                  <a:solidFill>
                    <a:schemeClr val="bg1"/>
                  </a:solidFill>
                  <a:latin typeface="Overpass" pitchFamily="2" charset="77"/>
                  <a:ea typeface="Calibri"/>
                  <a:cs typeface="Calibri"/>
                </a:rPr>
                <a:t>Gaia-X</a:t>
              </a:r>
              <a:br>
                <a:rPr lang="de-DE" sz="1600" b="1">
                  <a:solidFill>
                    <a:schemeClr val="bg1"/>
                  </a:solidFill>
                  <a:latin typeface="Overpass" pitchFamily="2" charset="77"/>
                  <a:ea typeface="Calibri"/>
                  <a:cs typeface="Calibri"/>
                </a:rPr>
              </a:br>
              <a:r>
                <a:rPr lang="de-DE" sz="1600" b="1">
                  <a:solidFill>
                    <a:schemeClr val="bg1"/>
                  </a:solidFill>
                  <a:latin typeface="Overpass" pitchFamily="2" charset="77"/>
                  <a:ea typeface="Calibri"/>
                  <a:cs typeface="Calibri"/>
                </a:rPr>
                <a:t>Authentication and Authorization</a:t>
              </a:r>
            </a:p>
          </p:txBody>
        </p:sp>
        <p:sp>
          <p:nvSpPr>
            <p:cNvPr id="82" name="Google Shape;274;p32">
              <a:extLst>
                <a:ext uri="{FF2B5EF4-FFF2-40B4-BE49-F238E27FC236}">
                  <a16:creationId xmlns:a16="http://schemas.microsoft.com/office/drawing/2014/main" id="{730E5638-E3EA-AB4A-9414-BB808DEA168A}"/>
                </a:ext>
              </a:extLst>
            </p:cNvPr>
            <p:cNvSpPr/>
            <p:nvPr/>
          </p:nvSpPr>
          <p:spPr>
            <a:xfrm>
              <a:off x="9104611" y="3034124"/>
              <a:ext cx="2417313" cy="645050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rgbClr val="E2E2E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de-DE" sz="1600" b="1">
                  <a:solidFill>
                    <a:schemeClr val="bg1"/>
                  </a:solidFill>
                  <a:latin typeface="Overpass"/>
                  <a:ea typeface="Calibri"/>
                  <a:cs typeface="Calibri"/>
                </a:rPr>
                <a:t>Service Consumer</a:t>
              </a:r>
            </a:p>
          </p:txBody>
        </p:sp>
        <p:sp>
          <p:nvSpPr>
            <p:cNvPr id="83" name="Google Shape;274;p32">
              <a:extLst>
                <a:ext uri="{FF2B5EF4-FFF2-40B4-BE49-F238E27FC236}">
                  <a16:creationId xmlns:a16="http://schemas.microsoft.com/office/drawing/2014/main" id="{2D130E26-D617-A04C-AAED-025E208B8F4C}"/>
                </a:ext>
              </a:extLst>
            </p:cNvPr>
            <p:cNvSpPr/>
            <p:nvPr/>
          </p:nvSpPr>
          <p:spPr>
            <a:xfrm>
              <a:off x="9108379" y="1390168"/>
              <a:ext cx="2417312" cy="1123773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rgbClr val="1C47E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de-DE" sz="1600" b="1">
                  <a:solidFill>
                    <a:schemeClr val="bg1"/>
                  </a:solidFill>
                  <a:latin typeface="Overpass" pitchFamily="2" charset="77"/>
                  <a:ea typeface="Calibri"/>
                  <a:cs typeface="Calibri"/>
                </a:rPr>
                <a:t>Gaia-X portal</a:t>
              </a:r>
            </a:p>
          </p:txBody>
        </p:sp>
        <p:sp>
          <p:nvSpPr>
            <p:cNvPr id="84" name="Google Shape;274;p32">
              <a:extLst>
                <a:ext uri="{FF2B5EF4-FFF2-40B4-BE49-F238E27FC236}">
                  <a16:creationId xmlns:a16="http://schemas.microsoft.com/office/drawing/2014/main" id="{3C01C4FD-A1DC-B549-8267-8974E81F77AD}"/>
                </a:ext>
              </a:extLst>
            </p:cNvPr>
            <p:cNvSpPr/>
            <p:nvPr/>
          </p:nvSpPr>
          <p:spPr>
            <a:xfrm>
              <a:off x="4815966" y="1390168"/>
              <a:ext cx="2417312" cy="1123773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rgbClr val="1C47E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de-DE" sz="1600" b="1">
                  <a:solidFill>
                    <a:schemeClr val="bg1"/>
                  </a:solidFill>
                  <a:latin typeface="Overpass" pitchFamily="2" charset="77"/>
                  <a:ea typeface="Calibri"/>
                  <a:cs typeface="Calibri"/>
                </a:rPr>
                <a:t>Gaia-X</a:t>
              </a:r>
              <a:br>
                <a:rPr lang="de-DE" sz="1600" b="1">
                  <a:solidFill>
                    <a:schemeClr val="bg1"/>
                  </a:solidFill>
                  <a:latin typeface="Overpass" pitchFamily="2" charset="77"/>
                  <a:ea typeface="Calibri"/>
                  <a:cs typeface="Calibri"/>
                </a:rPr>
              </a:br>
              <a:r>
                <a:rPr lang="de-DE" sz="1600" b="1">
                  <a:solidFill>
                    <a:schemeClr val="bg1"/>
                  </a:solidFill>
                  <a:latin typeface="Overpass" pitchFamily="2" charset="77"/>
                  <a:ea typeface="Calibri"/>
                  <a:cs typeface="Calibri"/>
                </a:rPr>
                <a:t>Federated Catalogue</a:t>
              </a:r>
            </a:p>
          </p:txBody>
        </p:sp>
        <p:sp>
          <p:nvSpPr>
            <p:cNvPr id="85" name="Google Shape;274;p32">
              <a:extLst>
                <a:ext uri="{FF2B5EF4-FFF2-40B4-BE49-F238E27FC236}">
                  <a16:creationId xmlns:a16="http://schemas.microsoft.com/office/drawing/2014/main" id="{A7702700-4E66-5A4C-9E15-2D3A995BDA83}"/>
                </a:ext>
              </a:extLst>
            </p:cNvPr>
            <p:cNvSpPr/>
            <p:nvPr/>
          </p:nvSpPr>
          <p:spPr>
            <a:xfrm>
              <a:off x="523552" y="4510727"/>
              <a:ext cx="2417312" cy="1123773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rgbClr val="1C47E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de-DE" sz="1600" b="1">
                  <a:solidFill>
                    <a:schemeClr val="bg1"/>
                  </a:solidFill>
                  <a:latin typeface="Overpass" pitchFamily="2" charset="77"/>
                  <a:ea typeface="Calibri"/>
                  <a:cs typeface="Calibri"/>
                </a:rPr>
                <a:t>Gaia-X</a:t>
              </a:r>
              <a:br>
                <a:rPr lang="de-DE" sz="1600" b="1">
                  <a:solidFill>
                    <a:schemeClr val="bg1"/>
                  </a:solidFill>
                  <a:latin typeface="Overpass" pitchFamily="2" charset="77"/>
                  <a:ea typeface="Calibri"/>
                  <a:cs typeface="Calibri"/>
                </a:rPr>
              </a:br>
              <a:r>
                <a:rPr lang="de-DE" sz="1600" b="1">
                  <a:solidFill>
                    <a:schemeClr val="bg1"/>
                  </a:solidFill>
                  <a:latin typeface="Overpass" pitchFamily="2" charset="77"/>
                  <a:ea typeface="Calibri"/>
                  <a:cs typeface="Calibri"/>
                </a:rPr>
                <a:t>Trust Service</a:t>
              </a:r>
            </a:p>
          </p:txBody>
        </p:sp>
        <p:sp>
          <p:nvSpPr>
            <p:cNvPr id="86" name="Google Shape;288;p32">
              <a:extLst>
                <a:ext uri="{FF2B5EF4-FFF2-40B4-BE49-F238E27FC236}">
                  <a16:creationId xmlns:a16="http://schemas.microsoft.com/office/drawing/2014/main" id="{B1651428-5704-0246-9D9F-75C5032D49DE}"/>
                </a:ext>
              </a:extLst>
            </p:cNvPr>
            <p:cNvSpPr txBox="1"/>
            <p:nvPr/>
          </p:nvSpPr>
          <p:spPr>
            <a:xfrm>
              <a:off x="3865622" y="4183197"/>
              <a:ext cx="1166244" cy="401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de">
                  <a:solidFill>
                    <a:schemeClr val="bg1"/>
                  </a:solidFill>
                  <a:latin typeface="Overpass Light" pitchFamily="2" charset="77"/>
                  <a:cs typeface="Calibri"/>
                  <a:sym typeface="Calibri"/>
                </a:rPr>
                <a:t>/register</a:t>
              </a:r>
              <a:endParaRPr lang="en-US">
                <a:solidFill>
                  <a:schemeClr val="bg1"/>
                </a:solidFill>
                <a:latin typeface="Overpass Light" pitchFamily="2" charset="77"/>
              </a:endParaRPr>
            </a:p>
          </p:txBody>
        </p:sp>
        <p:sp>
          <p:nvSpPr>
            <p:cNvPr id="87" name="Google Shape;288;p32">
              <a:extLst>
                <a:ext uri="{FF2B5EF4-FFF2-40B4-BE49-F238E27FC236}">
                  <a16:creationId xmlns:a16="http://schemas.microsoft.com/office/drawing/2014/main" id="{56ACD6AB-A765-3943-86D1-7CF017543DA6}"/>
                </a:ext>
              </a:extLst>
            </p:cNvPr>
            <p:cNvSpPr txBox="1"/>
            <p:nvPr/>
          </p:nvSpPr>
          <p:spPr>
            <a:xfrm>
              <a:off x="4990220" y="4183197"/>
              <a:ext cx="1895544" cy="401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de">
                  <a:solidFill>
                    <a:schemeClr val="bg1"/>
                  </a:solidFill>
                  <a:latin typeface="Overpass Light" pitchFamily="2" charset="77"/>
                  <a:cs typeface="Calibri"/>
                  <a:sym typeface="Calibri"/>
                </a:rPr>
                <a:t>/make/contract</a:t>
              </a:r>
              <a:endParaRPr lang="en-US">
                <a:solidFill>
                  <a:schemeClr val="bg1"/>
                </a:solidFill>
                <a:latin typeface="Overpass Light" pitchFamily="2" charset="77"/>
              </a:endParaRPr>
            </a:p>
          </p:txBody>
        </p:sp>
        <p:sp>
          <p:nvSpPr>
            <p:cNvPr id="88" name="Google Shape;288;p32">
              <a:extLst>
                <a:ext uri="{FF2B5EF4-FFF2-40B4-BE49-F238E27FC236}">
                  <a16:creationId xmlns:a16="http://schemas.microsoft.com/office/drawing/2014/main" id="{494D6BB7-BBFF-774E-8797-5CC875D54DD4}"/>
                </a:ext>
              </a:extLst>
            </p:cNvPr>
            <p:cNvSpPr txBox="1"/>
            <p:nvPr/>
          </p:nvSpPr>
          <p:spPr>
            <a:xfrm>
              <a:off x="6816497" y="4176235"/>
              <a:ext cx="1667145" cy="401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de">
                  <a:solidFill>
                    <a:schemeClr val="bg1"/>
                  </a:solidFill>
                  <a:latin typeface="Overpass Light" pitchFamily="2" charset="77"/>
                  <a:cs typeface="Calibri"/>
                  <a:sym typeface="Calibri"/>
                </a:rPr>
                <a:t>/renew/token</a:t>
              </a:r>
              <a:endParaRPr lang="en-US">
                <a:solidFill>
                  <a:schemeClr val="bg1"/>
                </a:solidFill>
                <a:latin typeface="Overpass Light" pitchFamily="2" charset="77"/>
              </a:endParaRPr>
            </a:p>
          </p:txBody>
        </p:sp>
        <p:sp>
          <p:nvSpPr>
            <p:cNvPr id="89" name="Google Shape;288;p32">
              <a:extLst>
                <a:ext uri="{FF2B5EF4-FFF2-40B4-BE49-F238E27FC236}">
                  <a16:creationId xmlns:a16="http://schemas.microsoft.com/office/drawing/2014/main" id="{F291E41A-C18E-7A40-9A37-57EF81FC14C6}"/>
                </a:ext>
              </a:extLst>
            </p:cNvPr>
            <p:cNvSpPr txBox="1"/>
            <p:nvPr/>
          </p:nvSpPr>
          <p:spPr>
            <a:xfrm>
              <a:off x="8253110" y="4169191"/>
              <a:ext cx="1429279" cy="401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de">
                  <a:solidFill>
                    <a:schemeClr val="bg1"/>
                  </a:solidFill>
                  <a:latin typeface="Overpass Light" pitchFamily="2" charset="77"/>
                  <a:cs typeface="Calibri"/>
                  <a:sym typeface="Calibri"/>
                </a:rPr>
                <a:t>/negotiate</a:t>
              </a:r>
              <a:endParaRPr lang="en-US">
                <a:solidFill>
                  <a:schemeClr val="bg1"/>
                </a:solidFill>
                <a:latin typeface="Overpass Light" pitchFamily="2" charset="77"/>
              </a:endParaRPr>
            </a:p>
          </p:txBody>
        </p:sp>
        <p:sp>
          <p:nvSpPr>
            <p:cNvPr id="90" name="Google Shape;288;p32">
              <a:extLst>
                <a:ext uri="{FF2B5EF4-FFF2-40B4-BE49-F238E27FC236}">
                  <a16:creationId xmlns:a16="http://schemas.microsoft.com/office/drawing/2014/main" id="{D8FEF53B-F373-D04E-8036-86927348DB29}"/>
                </a:ext>
              </a:extLst>
            </p:cNvPr>
            <p:cNvSpPr txBox="1"/>
            <p:nvPr/>
          </p:nvSpPr>
          <p:spPr>
            <a:xfrm>
              <a:off x="9525162" y="4179674"/>
              <a:ext cx="1166244" cy="401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de">
                  <a:solidFill>
                    <a:schemeClr val="bg1"/>
                  </a:solidFill>
                  <a:latin typeface="Overpass Light" pitchFamily="2" charset="77"/>
                  <a:cs typeface="Calibri"/>
                  <a:sym typeface="Calibri"/>
                </a:rPr>
                <a:t>/finalize</a:t>
              </a:r>
              <a:endParaRPr lang="en-US">
                <a:solidFill>
                  <a:schemeClr val="bg1"/>
                </a:solidFill>
                <a:latin typeface="Overpass Light" pitchFamily="2" charset="77"/>
              </a:endParaRPr>
            </a:p>
          </p:txBody>
        </p:sp>
        <p:sp>
          <p:nvSpPr>
            <p:cNvPr id="91" name="Google Shape;288;p32">
              <a:extLst>
                <a:ext uri="{FF2B5EF4-FFF2-40B4-BE49-F238E27FC236}">
                  <a16:creationId xmlns:a16="http://schemas.microsoft.com/office/drawing/2014/main" id="{251B715F-870B-2E4C-A17E-4079E4C658A8}"/>
                </a:ext>
              </a:extLst>
            </p:cNvPr>
            <p:cNvSpPr txBox="1"/>
            <p:nvPr/>
          </p:nvSpPr>
          <p:spPr>
            <a:xfrm>
              <a:off x="10475221" y="4169103"/>
              <a:ext cx="1166244" cy="401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de">
                  <a:solidFill>
                    <a:schemeClr val="bg1"/>
                  </a:solidFill>
                  <a:latin typeface="Overpass Light" pitchFamily="2" charset="77"/>
                  <a:cs typeface="Calibri"/>
                  <a:sym typeface="Calibri"/>
                </a:rPr>
                <a:t>/validate</a:t>
              </a:r>
              <a:endParaRPr lang="en-US">
                <a:solidFill>
                  <a:schemeClr val="bg1"/>
                </a:solidFill>
                <a:latin typeface="Overpass Light" pitchFamily="2" charset="77"/>
              </a:endParaRPr>
            </a:p>
          </p:txBody>
        </p:sp>
        <p:cxnSp>
          <p:nvCxnSpPr>
            <p:cNvPr id="92" name="Verbinder: gewinkelt 70">
              <a:extLst>
                <a:ext uri="{FF2B5EF4-FFF2-40B4-BE49-F238E27FC236}">
                  <a16:creationId xmlns:a16="http://schemas.microsoft.com/office/drawing/2014/main" id="{5BF57348-EE1B-674B-B49B-9E7469BD8103}"/>
                </a:ext>
              </a:extLst>
            </p:cNvPr>
            <p:cNvCxnSpPr>
              <a:stCxn id="100" idx="1"/>
              <a:endCxn id="81" idx="2"/>
            </p:cNvCxnSpPr>
            <p:nvPr/>
          </p:nvCxnSpPr>
          <p:spPr>
            <a:xfrm rot="10800000">
              <a:off x="1732208" y="2514824"/>
              <a:ext cx="750504" cy="841827"/>
            </a:xfrm>
            <a:prstGeom prst="bentConnector2">
              <a:avLst/>
            </a:prstGeom>
            <a:ln w="19050">
              <a:solidFill>
                <a:srgbClr val="1C47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Verbinder: gewinkelt 71">
              <a:extLst>
                <a:ext uri="{FF2B5EF4-FFF2-40B4-BE49-F238E27FC236}">
                  <a16:creationId xmlns:a16="http://schemas.microsoft.com/office/drawing/2014/main" id="{208040DD-67C0-A949-94F4-DE791FFAA14C}"/>
                </a:ext>
              </a:extLst>
            </p:cNvPr>
            <p:cNvCxnSpPr>
              <a:cxnSpLocks/>
              <a:stCxn id="100" idx="0"/>
              <a:endCxn id="84" idx="1"/>
            </p:cNvCxnSpPr>
            <p:nvPr/>
          </p:nvCxnSpPr>
          <p:spPr>
            <a:xfrm rot="5400000" flipH="1" flipV="1">
              <a:off x="3712633" y="1930791"/>
              <a:ext cx="1082069" cy="1124598"/>
            </a:xfrm>
            <a:prstGeom prst="bentConnector2">
              <a:avLst/>
            </a:prstGeom>
            <a:ln w="19050">
              <a:solidFill>
                <a:srgbClr val="1C47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Verbinder: gewinkelt 72">
              <a:extLst>
                <a:ext uri="{FF2B5EF4-FFF2-40B4-BE49-F238E27FC236}">
                  <a16:creationId xmlns:a16="http://schemas.microsoft.com/office/drawing/2014/main" id="{FF263D94-EBAB-D64C-A6DB-DA1380C06C95}"/>
                </a:ext>
              </a:extLst>
            </p:cNvPr>
            <p:cNvCxnSpPr>
              <a:cxnSpLocks/>
              <a:stCxn id="100" idx="2"/>
              <a:endCxn id="79" idx="1"/>
            </p:cNvCxnSpPr>
            <p:nvPr/>
          </p:nvCxnSpPr>
          <p:spPr>
            <a:xfrm rot="16200000" flipH="1">
              <a:off x="2885335" y="4485207"/>
              <a:ext cx="2746032" cy="1133966"/>
            </a:xfrm>
            <a:prstGeom prst="bentConnector2">
              <a:avLst/>
            </a:prstGeom>
            <a:ln w="19050">
              <a:solidFill>
                <a:srgbClr val="1C47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mit Pfeil 94">
              <a:extLst>
                <a:ext uri="{FF2B5EF4-FFF2-40B4-BE49-F238E27FC236}">
                  <a16:creationId xmlns:a16="http://schemas.microsoft.com/office/drawing/2014/main" id="{7F0B84B2-D098-AA46-95E5-FBA14557B033}"/>
                </a:ext>
              </a:extLst>
            </p:cNvPr>
            <p:cNvCxnSpPr>
              <a:stCxn id="80" idx="1"/>
              <a:endCxn id="85" idx="3"/>
            </p:cNvCxnSpPr>
            <p:nvPr/>
          </p:nvCxnSpPr>
          <p:spPr>
            <a:xfrm flipH="1" flipV="1">
              <a:off x="2940865" y="5072614"/>
              <a:ext cx="924757" cy="1"/>
            </a:xfrm>
            <a:prstGeom prst="straightConnector1">
              <a:avLst/>
            </a:prstGeom>
            <a:ln w="19050">
              <a:solidFill>
                <a:srgbClr val="1C47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18DE3229-2F69-B24A-B6B5-E45D544A5281}"/>
                </a:ext>
              </a:extLst>
            </p:cNvPr>
            <p:cNvCxnSpPr>
              <a:cxnSpLocks/>
              <a:stCxn id="83" idx="1"/>
              <a:endCxn id="84" idx="3"/>
            </p:cNvCxnSpPr>
            <p:nvPr/>
          </p:nvCxnSpPr>
          <p:spPr>
            <a:xfrm flipH="1">
              <a:off x="7233278" y="1952055"/>
              <a:ext cx="1875101" cy="0"/>
            </a:xfrm>
            <a:prstGeom prst="straightConnector1">
              <a:avLst/>
            </a:prstGeom>
            <a:ln w="19050">
              <a:solidFill>
                <a:srgbClr val="1C47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Verbinder: gewinkelt 75">
              <a:extLst>
                <a:ext uri="{FF2B5EF4-FFF2-40B4-BE49-F238E27FC236}">
                  <a16:creationId xmlns:a16="http://schemas.microsoft.com/office/drawing/2014/main" id="{AD8CCDE5-5B3C-1B44-947A-FD0E9EDC4778}"/>
                </a:ext>
              </a:extLst>
            </p:cNvPr>
            <p:cNvCxnSpPr>
              <a:cxnSpLocks/>
              <a:stCxn id="82" idx="3"/>
              <a:endCxn id="79" idx="3"/>
            </p:cNvCxnSpPr>
            <p:nvPr/>
          </p:nvCxnSpPr>
          <p:spPr>
            <a:xfrm flipH="1">
              <a:off x="7242647" y="3356649"/>
              <a:ext cx="4279277" cy="3068558"/>
            </a:xfrm>
            <a:prstGeom prst="bentConnector3">
              <a:avLst>
                <a:gd name="adj1" fmla="val -6339"/>
              </a:avLst>
            </a:prstGeom>
            <a:ln w="19050">
              <a:solidFill>
                <a:srgbClr val="1C47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Verbinder: gewinkelt 77">
              <a:extLst>
                <a:ext uri="{FF2B5EF4-FFF2-40B4-BE49-F238E27FC236}">
                  <a16:creationId xmlns:a16="http://schemas.microsoft.com/office/drawing/2014/main" id="{B609C04E-017B-6949-B9BB-B153B46F4FF2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rot="10800000">
              <a:off x="6717035" y="2513941"/>
              <a:ext cx="3600000" cy="302971"/>
            </a:xfrm>
            <a:prstGeom prst="bentConnector2">
              <a:avLst/>
            </a:prstGeom>
            <a:ln w="19050">
              <a:solidFill>
                <a:srgbClr val="1C47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Google Shape;274;p32">
              <a:extLst>
                <a:ext uri="{FF2B5EF4-FFF2-40B4-BE49-F238E27FC236}">
                  <a16:creationId xmlns:a16="http://schemas.microsoft.com/office/drawing/2014/main" id="{6BE71DFD-D23B-9542-BD6D-F4119C7CC3E8}"/>
                </a:ext>
              </a:extLst>
            </p:cNvPr>
            <p:cNvSpPr/>
            <p:nvPr/>
          </p:nvSpPr>
          <p:spPr>
            <a:xfrm>
              <a:off x="2482712" y="3034124"/>
              <a:ext cx="2417312" cy="645051"/>
            </a:xfrm>
            <a:prstGeom prst="rect">
              <a:avLst/>
            </a:prstGeom>
            <a:solidFill>
              <a:schemeClr val="tx1"/>
            </a:solidFill>
            <a:ln w="12700" cap="flat" cmpd="sng">
              <a:solidFill>
                <a:srgbClr val="E2E2E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de-DE" sz="1600" b="1">
                  <a:solidFill>
                    <a:schemeClr val="bg1"/>
                  </a:solidFill>
                  <a:latin typeface="Overpass"/>
                  <a:ea typeface="Calibri"/>
                  <a:cs typeface="Calibri"/>
                </a:rPr>
                <a:t>Service Provider</a:t>
              </a:r>
            </a:p>
          </p:txBody>
        </p:sp>
        <p:sp>
          <p:nvSpPr>
            <p:cNvPr id="101" name="Ellipse 95">
              <a:extLst>
                <a:ext uri="{FF2B5EF4-FFF2-40B4-BE49-F238E27FC236}">
                  <a16:creationId xmlns:a16="http://schemas.microsoft.com/office/drawing/2014/main" id="{1BFC752E-CD7C-334A-872D-F5F9F2636263}"/>
                </a:ext>
              </a:extLst>
            </p:cNvPr>
            <p:cNvSpPr/>
            <p:nvPr/>
          </p:nvSpPr>
          <p:spPr>
            <a:xfrm>
              <a:off x="4352744" y="4548952"/>
              <a:ext cx="180000" cy="213602"/>
            </a:xfrm>
            <a:prstGeom prst="ellipse">
              <a:avLst/>
            </a:prstGeom>
            <a:solidFill>
              <a:srgbClr val="1C47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67" b="1">
                <a:latin typeface="Overpass" pitchFamily="2" charset="77"/>
              </a:endParaRPr>
            </a:p>
          </p:txBody>
        </p:sp>
        <p:sp>
          <p:nvSpPr>
            <p:cNvPr id="102" name="Ellipse 96">
              <a:extLst>
                <a:ext uri="{FF2B5EF4-FFF2-40B4-BE49-F238E27FC236}">
                  <a16:creationId xmlns:a16="http://schemas.microsoft.com/office/drawing/2014/main" id="{7D0C36A3-AC40-A14E-8D59-AC0F3E9191CD}"/>
                </a:ext>
              </a:extLst>
            </p:cNvPr>
            <p:cNvSpPr/>
            <p:nvPr/>
          </p:nvSpPr>
          <p:spPr>
            <a:xfrm>
              <a:off x="5841992" y="4548952"/>
              <a:ext cx="180000" cy="213602"/>
            </a:xfrm>
            <a:prstGeom prst="ellipse">
              <a:avLst/>
            </a:prstGeom>
            <a:solidFill>
              <a:srgbClr val="1C47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67" b="1">
                <a:latin typeface="Overpass" pitchFamily="2" charset="77"/>
              </a:endParaRPr>
            </a:p>
          </p:txBody>
        </p:sp>
        <p:sp>
          <p:nvSpPr>
            <p:cNvPr id="103" name="Ellipse 97">
              <a:extLst>
                <a:ext uri="{FF2B5EF4-FFF2-40B4-BE49-F238E27FC236}">
                  <a16:creationId xmlns:a16="http://schemas.microsoft.com/office/drawing/2014/main" id="{E6BD94A6-C094-C84A-B684-E6D9CEAF5002}"/>
                </a:ext>
              </a:extLst>
            </p:cNvPr>
            <p:cNvSpPr/>
            <p:nvPr/>
          </p:nvSpPr>
          <p:spPr>
            <a:xfrm>
              <a:off x="7554068" y="4548952"/>
              <a:ext cx="180000" cy="213602"/>
            </a:xfrm>
            <a:prstGeom prst="ellipse">
              <a:avLst/>
            </a:prstGeom>
            <a:solidFill>
              <a:srgbClr val="1C47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67" b="1">
                <a:latin typeface="Overpass" pitchFamily="2" charset="77"/>
              </a:endParaRPr>
            </a:p>
          </p:txBody>
        </p:sp>
        <p:sp>
          <p:nvSpPr>
            <p:cNvPr id="104" name="Ellipse 98">
              <a:extLst>
                <a:ext uri="{FF2B5EF4-FFF2-40B4-BE49-F238E27FC236}">
                  <a16:creationId xmlns:a16="http://schemas.microsoft.com/office/drawing/2014/main" id="{78DBCF6C-3ABA-0E48-8415-32BA86E75340}"/>
                </a:ext>
              </a:extLst>
            </p:cNvPr>
            <p:cNvSpPr/>
            <p:nvPr/>
          </p:nvSpPr>
          <p:spPr>
            <a:xfrm>
              <a:off x="8871749" y="4548952"/>
              <a:ext cx="180000" cy="213602"/>
            </a:xfrm>
            <a:prstGeom prst="ellipse">
              <a:avLst/>
            </a:prstGeom>
            <a:solidFill>
              <a:srgbClr val="1C47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67" b="1">
                <a:latin typeface="Overpass" pitchFamily="2" charset="77"/>
              </a:endParaRPr>
            </a:p>
          </p:txBody>
        </p:sp>
        <p:sp>
          <p:nvSpPr>
            <p:cNvPr id="161" name="Ellipse 99">
              <a:extLst>
                <a:ext uri="{FF2B5EF4-FFF2-40B4-BE49-F238E27FC236}">
                  <a16:creationId xmlns:a16="http://schemas.microsoft.com/office/drawing/2014/main" id="{71C1A422-F7B3-2543-8ADD-99996AD23743}"/>
                </a:ext>
              </a:extLst>
            </p:cNvPr>
            <p:cNvSpPr/>
            <p:nvPr/>
          </p:nvSpPr>
          <p:spPr>
            <a:xfrm>
              <a:off x="10012285" y="4548952"/>
              <a:ext cx="180000" cy="213602"/>
            </a:xfrm>
            <a:prstGeom prst="ellipse">
              <a:avLst/>
            </a:prstGeom>
            <a:solidFill>
              <a:srgbClr val="1C47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67" b="1">
                <a:latin typeface="Overpass" pitchFamily="2" charset="77"/>
              </a:endParaRPr>
            </a:p>
          </p:txBody>
        </p:sp>
        <p:sp>
          <p:nvSpPr>
            <p:cNvPr id="162" name="Ellipse 100">
              <a:extLst>
                <a:ext uri="{FF2B5EF4-FFF2-40B4-BE49-F238E27FC236}">
                  <a16:creationId xmlns:a16="http://schemas.microsoft.com/office/drawing/2014/main" id="{CA166452-51CE-C94D-B4A9-2D9EA3ABDA58}"/>
                </a:ext>
              </a:extLst>
            </p:cNvPr>
            <p:cNvSpPr/>
            <p:nvPr/>
          </p:nvSpPr>
          <p:spPr>
            <a:xfrm>
              <a:off x="10962342" y="4548952"/>
              <a:ext cx="180000" cy="213602"/>
            </a:xfrm>
            <a:prstGeom prst="ellipse">
              <a:avLst/>
            </a:prstGeom>
            <a:solidFill>
              <a:srgbClr val="1C47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67" b="1">
                <a:latin typeface="Overpass" pitchFamily="2" charset="77"/>
              </a:endParaRPr>
            </a:p>
          </p:txBody>
        </p:sp>
        <p:sp>
          <p:nvSpPr>
            <p:cNvPr id="163" name="Textfeld 162">
              <a:extLst>
                <a:ext uri="{FF2B5EF4-FFF2-40B4-BE49-F238E27FC236}">
                  <a16:creationId xmlns:a16="http://schemas.microsoft.com/office/drawing/2014/main" id="{9BBCC3D1-19A2-9F41-9367-49C27BB25B40}"/>
                </a:ext>
              </a:extLst>
            </p:cNvPr>
            <p:cNvSpPr txBox="1"/>
            <p:nvPr/>
          </p:nvSpPr>
          <p:spPr>
            <a:xfrm>
              <a:off x="467998" y="6095342"/>
              <a:ext cx="3278921" cy="766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latin typeface="Overpass Light" pitchFamily="2" charset="77"/>
                </a:rPr>
                <a:t>Source: Sovereign Data Exchange Data</a:t>
              </a:r>
              <a:br>
                <a:rPr lang="en-US" sz="900">
                  <a:latin typeface="Overpass Light" pitchFamily="2" charset="77"/>
                </a:rPr>
              </a:br>
              <a:r>
                <a:rPr lang="en-US" sz="900">
                  <a:latin typeface="Overpass Light" pitchFamily="2" charset="77"/>
                </a:rPr>
                <a:t>Contract Service</a:t>
              </a:r>
              <a:br>
                <a:rPr lang="en-US" sz="900">
                  <a:latin typeface="Overpass Light" pitchFamily="2" charset="77"/>
                </a:rPr>
              </a:br>
              <a:r>
                <a:rPr lang="en-US" sz="900">
                  <a:latin typeface="Overpass Light" pitchFamily="2" charset="77"/>
                </a:rPr>
                <a:t>https://</a:t>
              </a:r>
              <a:r>
                <a:rPr lang="en-US" sz="900" err="1">
                  <a:latin typeface="Overpass Light" pitchFamily="2" charset="77"/>
                </a:rPr>
                <a:t>www.gxfs.de</a:t>
              </a:r>
              <a:r>
                <a:rPr lang="en-US" sz="900">
                  <a:latin typeface="Overpass Light" pitchFamily="2" charset="77"/>
                </a:rPr>
                <a:t>/federation-services/overview-specification-documents/ </a:t>
              </a:r>
            </a:p>
          </p:txBody>
        </p:sp>
        <p:cxnSp>
          <p:nvCxnSpPr>
            <p:cNvPr id="164" name="Gerader Verbinder 3">
              <a:extLst>
                <a:ext uri="{FF2B5EF4-FFF2-40B4-BE49-F238E27FC236}">
                  <a16:creationId xmlns:a16="http://schemas.microsoft.com/office/drawing/2014/main" id="{E38829AC-C308-B345-A85A-43A01FB73342}"/>
                </a:ext>
              </a:extLst>
            </p:cNvPr>
            <p:cNvCxnSpPr>
              <a:endCxn id="82" idx="0"/>
            </p:cNvCxnSpPr>
            <p:nvPr/>
          </p:nvCxnSpPr>
          <p:spPr>
            <a:xfrm>
              <a:off x="10313267" y="2816912"/>
              <a:ext cx="0" cy="217211"/>
            </a:xfrm>
            <a:prstGeom prst="line">
              <a:avLst/>
            </a:prstGeom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 Verbindung mit Pfeil 164">
              <a:extLst>
                <a:ext uri="{FF2B5EF4-FFF2-40B4-BE49-F238E27FC236}">
                  <a16:creationId xmlns:a16="http://schemas.microsoft.com/office/drawing/2014/main" id="{9FF70065-7062-384C-BBA5-31A3868CE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7035" y="2513942"/>
              <a:ext cx="0" cy="520183"/>
            </a:xfrm>
            <a:prstGeom prst="straightConnector1">
              <a:avLst/>
            </a:prstGeom>
            <a:ln w="19050">
              <a:solidFill>
                <a:srgbClr val="1C47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TextBox 37">
            <a:extLst>
              <a:ext uri="{FF2B5EF4-FFF2-40B4-BE49-F238E27FC236}">
                <a16:creationId xmlns:a16="http://schemas.microsoft.com/office/drawing/2014/main" id="{E5365DDE-AE72-CB49-807F-251024C17CA4}"/>
              </a:ext>
            </a:extLst>
          </p:cNvPr>
          <p:cNvSpPr txBox="1"/>
          <p:nvPr/>
        </p:nvSpPr>
        <p:spPr>
          <a:xfrm>
            <a:off x="437983" y="1282985"/>
            <a:ext cx="457424" cy="215444"/>
          </a:xfrm>
          <a:prstGeom prst="rect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</p:spPr>
        <p:txBody>
          <a:bodyPr wrap="none" lIns="36000" tIns="0" rIns="36000" bIns="0" rtlCol="0" anchor="t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Overpass Heavy"/>
              </a:rPr>
              <a:t>KYB</a:t>
            </a:r>
            <a:endParaRPr lang="en-US" b="1">
              <a:solidFill>
                <a:schemeClr val="tx1"/>
              </a:solidFill>
              <a:latin typeface="Overpass Heavy" pitchFamily="2" charset="77"/>
            </a:endParaRPr>
          </a:p>
        </p:txBody>
      </p:sp>
      <p:sp>
        <p:nvSpPr>
          <p:cNvPr id="167" name="TextBox 37">
            <a:extLst>
              <a:ext uri="{FF2B5EF4-FFF2-40B4-BE49-F238E27FC236}">
                <a16:creationId xmlns:a16="http://schemas.microsoft.com/office/drawing/2014/main" id="{E43E8F6C-A994-A74B-B42E-06C067AE2159}"/>
              </a:ext>
            </a:extLst>
          </p:cNvPr>
          <p:cNvSpPr txBox="1"/>
          <p:nvPr/>
        </p:nvSpPr>
        <p:spPr>
          <a:xfrm>
            <a:off x="4739765" y="1282985"/>
            <a:ext cx="2692363" cy="215444"/>
          </a:xfrm>
          <a:prstGeom prst="rect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</p:spPr>
        <p:txBody>
          <a:bodyPr wrap="none" lIns="36000" tIns="0" rIns="36000" bIns="0" rtlCol="0" anchor="t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Overpass Heavy"/>
              </a:rPr>
              <a:t>metadata contracts &amp; caches</a:t>
            </a:r>
            <a:endParaRPr lang="en-US" b="1">
              <a:solidFill>
                <a:schemeClr val="tx1"/>
              </a:solidFill>
              <a:latin typeface="Overpass Heavy" pitchFamily="2" charset="77"/>
            </a:endParaRPr>
          </a:p>
        </p:txBody>
      </p:sp>
      <p:sp>
        <p:nvSpPr>
          <p:cNvPr id="168" name="TextBox 37">
            <a:extLst>
              <a:ext uri="{FF2B5EF4-FFF2-40B4-BE49-F238E27FC236}">
                <a16:creationId xmlns:a16="http://schemas.microsoft.com/office/drawing/2014/main" id="{C17D6386-52D7-524E-A0E7-5973CB611A80}"/>
              </a:ext>
            </a:extLst>
          </p:cNvPr>
          <p:cNvSpPr txBox="1"/>
          <p:nvPr/>
        </p:nvSpPr>
        <p:spPr>
          <a:xfrm>
            <a:off x="9031277" y="1282985"/>
            <a:ext cx="2034779" cy="215444"/>
          </a:xfrm>
          <a:prstGeom prst="rect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</p:spPr>
        <p:txBody>
          <a:bodyPr wrap="none" lIns="36000" tIns="0" rIns="36000" bIns="0" rtlCol="0" anchor="t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Overpass Heavy"/>
              </a:rPr>
              <a:t>marketplace GUI &amp; API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9" name="TextBox 37">
            <a:extLst>
              <a:ext uri="{FF2B5EF4-FFF2-40B4-BE49-F238E27FC236}">
                <a16:creationId xmlns:a16="http://schemas.microsoft.com/office/drawing/2014/main" id="{1B80075F-38C6-5743-9C5B-A9FE8D651DCF}"/>
              </a:ext>
            </a:extLst>
          </p:cNvPr>
          <p:cNvSpPr txBox="1"/>
          <p:nvPr/>
        </p:nvSpPr>
        <p:spPr>
          <a:xfrm>
            <a:off x="425450" y="3912009"/>
            <a:ext cx="781230" cy="215444"/>
          </a:xfrm>
          <a:prstGeom prst="rect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</p:spPr>
        <p:txBody>
          <a:bodyPr wrap="none" lIns="36000" tIns="0" rIns="36000" bIns="0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Overpass Heavy" pitchFamily="2" charset="77"/>
              </a:rPr>
              <a:t>SSI / VC</a:t>
            </a:r>
          </a:p>
        </p:txBody>
      </p:sp>
      <p:sp>
        <p:nvSpPr>
          <p:cNvPr id="170" name="TextBox 37">
            <a:extLst>
              <a:ext uri="{FF2B5EF4-FFF2-40B4-BE49-F238E27FC236}">
                <a16:creationId xmlns:a16="http://schemas.microsoft.com/office/drawing/2014/main" id="{6A7B1C44-B5F7-3246-97B2-56BE7642D724}"/>
              </a:ext>
            </a:extLst>
          </p:cNvPr>
          <p:cNvSpPr txBox="1"/>
          <p:nvPr/>
        </p:nvSpPr>
        <p:spPr>
          <a:xfrm>
            <a:off x="4739765" y="5113148"/>
            <a:ext cx="1335869" cy="215444"/>
          </a:xfrm>
          <a:prstGeom prst="rect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</p:spPr>
        <p:txBody>
          <a:bodyPr wrap="none" lIns="36000" tIns="0" rIns="36000" bIns="0" rtlCol="0" anchor="t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Overpass Heavy"/>
              </a:rPr>
              <a:t>graph and DLT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DB57BE4-0D5E-0E42-AEB5-1821D3794617}"/>
              </a:ext>
            </a:extLst>
          </p:cNvPr>
          <p:cNvSpPr txBox="1"/>
          <p:nvPr/>
        </p:nvSpPr>
        <p:spPr>
          <a:xfrm>
            <a:off x="425449" y="698837"/>
            <a:ext cx="9326101" cy="430887"/>
          </a:xfrm>
          <a:prstGeom prst="rect">
            <a:avLst/>
          </a:prstGeom>
          <a:noFill/>
        </p:spPr>
        <p:txBody>
          <a:bodyPr wrap="square" lIns="0" tIns="0" rIns="36000" bIns="0" rtlCol="0" anchor="t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Gaia-X federation services &amp; the Minimal Viable Gaia-X</a:t>
            </a:r>
          </a:p>
        </p:txBody>
      </p:sp>
      <p:sp>
        <p:nvSpPr>
          <p:cNvPr id="111" name="TextBox 37">
            <a:extLst>
              <a:ext uri="{FF2B5EF4-FFF2-40B4-BE49-F238E27FC236}">
                <a16:creationId xmlns:a16="http://schemas.microsoft.com/office/drawing/2014/main" id="{D48EE956-D435-BF40-A93F-633872A152A3}"/>
              </a:ext>
            </a:extLst>
          </p:cNvPr>
          <p:cNvSpPr txBox="1"/>
          <p:nvPr/>
        </p:nvSpPr>
        <p:spPr>
          <a:xfrm>
            <a:off x="425450" y="399691"/>
            <a:ext cx="72768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/>
          <a:p>
            <a:endParaRPr lang="en-US" b="1">
              <a:solidFill>
                <a:srgbClr val="1C47E5"/>
              </a:solidFill>
              <a:latin typeface="Overpass Heavy" pitchFamily="2" charset="7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ECA355-1814-B04C-AEAC-91A0B80BD1F0}"/>
              </a:ext>
            </a:extLst>
          </p:cNvPr>
          <p:cNvGrpSpPr/>
          <p:nvPr/>
        </p:nvGrpSpPr>
        <p:grpSpPr>
          <a:xfrm>
            <a:off x="0" y="624798"/>
            <a:ext cx="1431099" cy="60681"/>
            <a:chOff x="0" y="624798"/>
            <a:chExt cx="1431099" cy="60681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1FA7CB2-05A5-ED48-8DA5-CD1EE0D274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48183"/>
              <a:ext cx="1408176" cy="0"/>
            </a:xfrm>
            <a:prstGeom prst="line">
              <a:avLst/>
            </a:prstGeom>
            <a:ln w="25400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E09437-C844-5B4D-9A49-9631D77CBB5D}"/>
                </a:ext>
              </a:extLst>
            </p:cNvPr>
            <p:cNvSpPr/>
            <p:nvPr/>
          </p:nvSpPr>
          <p:spPr>
            <a:xfrm rot="8149979">
              <a:off x="1338542" y="624798"/>
              <a:ext cx="92557" cy="606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3" name="Grafik 105">
            <a:extLst>
              <a:ext uri="{FF2B5EF4-FFF2-40B4-BE49-F238E27FC236}">
                <a16:creationId xmlns:a16="http://schemas.microsoft.com/office/drawing/2014/main" id="{A329A2FC-5D3C-C54D-89ED-40DF6C8EA6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sp>
        <p:nvSpPr>
          <p:cNvPr id="109" name="Google Shape;330;p35">
            <a:extLst>
              <a:ext uri="{FF2B5EF4-FFF2-40B4-BE49-F238E27FC236}">
                <a16:creationId xmlns:a16="http://schemas.microsoft.com/office/drawing/2014/main" id="{CC94648C-3E31-A642-8445-C06B9ED2C1F6}"/>
              </a:ext>
            </a:extLst>
          </p:cNvPr>
          <p:cNvSpPr txBox="1">
            <a:spLocks/>
          </p:cNvSpPr>
          <p:nvPr/>
        </p:nvSpPr>
        <p:spPr>
          <a:xfrm>
            <a:off x="9617035" y="6265409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deltaDAO AG</a:t>
            </a:r>
          </a:p>
        </p:txBody>
      </p:sp>
      <p:sp>
        <p:nvSpPr>
          <p:cNvPr id="3" name="TextBox 37">
            <a:extLst>
              <a:ext uri="{FF2B5EF4-FFF2-40B4-BE49-F238E27FC236}">
                <a16:creationId xmlns:a16="http://schemas.microsoft.com/office/drawing/2014/main" id="{ABE09170-F3D4-42DC-B027-8CC7F2F29CA8}"/>
              </a:ext>
            </a:extLst>
          </p:cNvPr>
          <p:cNvSpPr txBox="1"/>
          <p:nvPr/>
        </p:nvSpPr>
        <p:spPr>
          <a:xfrm>
            <a:off x="8907243" y="5016959"/>
            <a:ext cx="2648653" cy="215444"/>
          </a:xfrm>
          <a:prstGeom prst="rect">
            <a:avLst/>
          </a:prstGeom>
          <a:gradFill>
            <a:gsLst>
              <a:gs pos="51000">
                <a:srgbClr val="1C47E5"/>
              </a:gs>
              <a:gs pos="100000">
                <a:srgbClr val="1DBFFC"/>
              </a:gs>
              <a:gs pos="0">
                <a:srgbClr val="7300F3"/>
              </a:gs>
            </a:gsLst>
            <a:lin ang="18900000" scaled="0"/>
          </a:gradFill>
        </p:spPr>
        <p:txBody>
          <a:bodyPr wrap="none" lIns="36000" tIns="0" rIns="36000" bIns="0" rtlCol="0" anchor="t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Overpass Heavy"/>
              </a:rPr>
              <a:t>contracts &amp; access controller</a:t>
            </a:r>
            <a:endParaRPr lang="en-US" b="1">
              <a:solidFill>
                <a:schemeClr val="tx1"/>
              </a:solidFill>
              <a:latin typeface="Overpass Heavy" pitchFamily="2" charset="77"/>
            </a:endParaRPr>
          </a:p>
        </p:txBody>
      </p:sp>
      <p:sp>
        <p:nvSpPr>
          <p:cNvPr id="114" name="Google Shape;25;p3">
            <a:extLst>
              <a:ext uri="{FF2B5EF4-FFF2-40B4-BE49-F238E27FC236}">
                <a16:creationId xmlns:a16="http://schemas.microsoft.com/office/drawing/2014/main" id="{2FDC06C7-0D20-9C44-89EF-21739646D4E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4" name="TextBox 37">
            <a:extLst>
              <a:ext uri="{FF2B5EF4-FFF2-40B4-BE49-F238E27FC236}">
                <a16:creationId xmlns:a16="http://schemas.microsoft.com/office/drawing/2014/main" id="{1C7A7021-C7A7-AEBD-D0E0-EE89DDC3FD3E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pic>
        <p:nvPicPr>
          <p:cNvPr id="99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444D0EE-827A-4B4E-AD87-26F6A39063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41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9DB57BE4-0D5E-0E42-AEB5-1821D3794617}"/>
              </a:ext>
            </a:extLst>
          </p:cNvPr>
          <p:cNvSpPr txBox="1"/>
          <p:nvPr/>
        </p:nvSpPr>
        <p:spPr>
          <a:xfrm>
            <a:off x="425450" y="698837"/>
            <a:ext cx="6270038" cy="430887"/>
          </a:xfrm>
          <a:prstGeom prst="rect">
            <a:avLst/>
          </a:prstGeom>
          <a:noFill/>
        </p:spPr>
        <p:txBody>
          <a:bodyPr wrap="square" lIns="0" tIns="0" rIns="36000" bIns="0" rtlCol="0" anchor="t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guiding principles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ECA355-1814-B04C-AEAC-91A0B80BD1F0}"/>
              </a:ext>
            </a:extLst>
          </p:cNvPr>
          <p:cNvGrpSpPr/>
          <p:nvPr/>
        </p:nvGrpSpPr>
        <p:grpSpPr>
          <a:xfrm>
            <a:off x="0" y="624798"/>
            <a:ext cx="1431099" cy="60681"/>
            <a:chOff x="0" y="624798"/>
            <a:chExt cx="1431099" cy="60681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1FA7CB2-05A5-ED48-8DA5-CD1EE0D274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48183"/>
              <a:ext cx="1408176" cy="0"/>
            </a:xfrm>
            <a:prstGeom prst="line">
              <a:avLst/>
            </a:prstGeom>
            <a:ln w="25400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E09437-C844-5B4D-9A49-9631D77CBB5D}"/>
                </a:ext>
              </a:extLst>
            </p:cNvPr>
            <p:cNvSpPr/>
            <p:nvPr/>
          </p:nvSpPr>
          <p:spPr>
            <a:xfrm rot="8149979">
              <a:off x="1338542" y="624798"/>
              <a:ext cx="92557" cy="606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3" name="Grafik 105">
            <a:extLst>
              <a:ext uri="{FF2B5EF4-FFF2-40B4-BE49-F238E27FC236}">
                <a16:creationId xmlns:a16="http://schemas.microsoft.com/office/drawing/2014/main" id="{A329A2FC-5D3C-C54D-89ED-40DF6C8EA6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sp>
        <p:nvSpPr>
          <p:cNvPr id="109" name="Google Shape;330;p35">
            <a:extLst>
              <a:ext uri="{FF2B5EF4-FFF2-40B4-BE49-F238E27FC236}">
                <a16:creationId xmlns:a16="http://schemas.microsoft.com/office/drawing/2014/main" id="{CC94648C-3E31-A642-8445-C06B9ED2C1F6}"/>
              </a:ext>
            </a:extLst>
          </p:cNvPr>
          <p:cNvSpPr txBox="1">
            <a:spLocks/>
          </p:cNvSpPr>
          <p:nvPr/>
        </p:nvSpPr>
        <p:spPr>
          <a:xfrm>
            <a:off x="9617035" y="6265409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</a:t>
            </a:r>
            <a:r>
              <a:rPr lang="en-GB" sz="800" err="1">
                <a:solidFill>
                  <a:schemeClr val="bg1"/>
                </a:solidFill>
                <a:latin typeface="Overpass Light" pitchFamily="2" charset="77"/>
              </a:rPr>
              <a:t>deltaDAO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 AG</a:t>
            </a:r>
          </a:p>
        </p:txBody>
      </p:sp>
      <p:sp>
        <p:nvSpPr>
          <p:cNvPr id="24" name="Google Shape;25;p3">
            <a:extLst>
              <a:ext uri="{FF2B5EF4-FFF2-40B4-BE49-F238E27FC236}">
                <a16:creationId xmlns:a16="http://schemas.microsoft.com/office/drawing/2014/main" id="{3A8535C9-D846-8C4B-A635-64AAE27C401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Google Shape;253;p30">
            <a:extLst>
              <a:ext uri="{FF2B5EF4-FFF2-40B4-BE49-F238E27FC236}">
                <a16:creationId xmlns:a16="http://schemas.microsoft.com/office/drawing/2014/main" id="{02DBF582-FA22-422A-853D-91A3076FEB28}"/>
              </a:ext>
            </a:extLst>
          </p:cNvPr>
          <p:cNvSpPr/>
          <p:nvPr/>
        </p:nvSpPr>
        <p:spPr>
          <a:xfrm>
            <a:off x="425450" y="1435627"/>
            <a:ext cx="5215041" cy="541941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63500" algn="ctr" rotWithShape="0">
              <a:schemeClr val="bg1">
                <a:alpha val="40000"/>
              </a:scheme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499110" indent="-380365"/>
            <a:r>
              <a:rPr lang="de" sz="1800" b="1" err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reuse</a:t>
            </a:r>
            <a:r>
              <a:rPr lang="de" sz="1800" b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existing</a:t>
            </a:r>
            <a:r>
              <a:rPr lang="de" sz="1800" b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software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as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much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as</a:t>
            </a:r>
            <a:r>
              <a:rPr lang="de" sz="1800">
                <a:latin typeface="Overpass Light"/>
                <a:cs typeface="Calibri"/>
                <a:sym typeface="Calibri"/>
              </a:rPr>
              <a:t> possible</a:t>
            </a:r>
            <a:endParaRPr lang="en-US"/>
          </a:p>
        </p:txBody>
      </p:sp>
      <p:sp>
        <p:nvSpPr>
          <p:cNvPr id="17" name="Google Shape;253;p30">
            <a:extLst>
              <a:ext uri="{FF2B5EF4-FFF2-40B4-BE49-F238E27FC236}">
                <a16:creationId xmlns:a16="http://schemas.microsoft.com/office/drawing/2014/main" id="{825BFCBF-3E8E-4120-A905-1A4AB1521086}"/>
              </a:ext>
            </a:extLst>
          </p:cNvPr>
          <p:cNvSpPr/>
          <p:nvPr/>
        </p:nvSpPr>
        <p:spPr>
          <a:xfrm>
            <a:off x="1574498" y="2162305"/>
            <a:ext cx="5215041" cy="541941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63500" algn="ctr" rotWithShape="0">
              <a:schemeClr val="bg1">
                <a:alpha val="40000"/>
              </a:scheme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499110" indent="-380365"/>
            <a:r>
              <a:rPr lang="de" sz="1800" b="1" err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be</a:t>
            </a:r>
            <a:r>
              <a:rPr lang="de" sz="1800" b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 transparent</a:t>
            </a:r>
            <a:r>
              <a:rPr lang="de" sz="1800">
                <a:latin typeface="Overpass Light"/>
                <a:cs typeface="Calibri"/>
                <a:sym typeface="Calibri"/>
              </a:rPr>
              <a:t>, </a:t>
            </a:r>
            <a:r>
              <a:rPr lang="de" sz="1800" err="1">
                <a:latin typeface="Overpass Light"/>
                <a:cs typeface="Calibri"/>
                <a:sym typeface="Calibri"/>
              </a:rPr>
              <a:t>use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free</a:t>
            </a:r>
            <a:r>
              <a:rPr lang="de" sz="1800" b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 open-source</a:t>
            </a:r>
            <a:endParaRPr lang="de" sz="1800" b="1">
              <a:solidFill>
                <a:srgbClr val="1C47E5"/>
              </a:solidFill>
              <a:latin typeface="Overpass Light"/>
              <a:cs typeface="Calibri"/>
            </a:endParaRPr>
          </a:p>
        </p:txBody>
      </p:sp>
      <p:sp>
        <p:nvSpPr>
          <p:cNvPr id="18" name="Google Shape;253;p30">
            <a:extLst>
              <a:ext uri="{FF2B5EF4-FFF2-40B4-BE49-F238E27FC236}">
                <a16:creationId xmlns:a16="http://schemas.microsoft.com/office/drawing/2014/main" id="{59595D2D-FCC0-4F80-8AEC-1AA5F2E754A8}"/>
              </a:ext>
            </a:extLst>
          </p:cNvPr>
          <p:cNvSpPr/>
          <p:nvPr/>
        </p:nvSpPr>
        <p:spPr>
          <a:xfrm>
            <a:off x="4599640" y="5069015"/>
            <a:ext cx="5469041" cy="541941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63500" algn="ctr" rotWithShape="0">
              <a:schemeClr val="bg1">
                <a:alpha val="40000"/>
              </a:scheme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499110" indent="-380365"/>
            <a:r>
              <a:rPr lang="de" sz="1800" err="1">
                <a:latin typeface="Overpass Light"/>
                <a:cs typeface="Calibri"/>
                <a:sym typeface="Calibri"/>
              </a:rPr>
              <a:t>no</a:t>
            </a:r>
            <a:r>
              <a:rPr lang="de" sz="1800">
                <a:latin typeface="Overpass Light"/>
                <a:cs typeface="Calibri"/>
                <a:sym typeface="Calibri"/>
              </a:rPr>
              <a:t> lock-in, </a:t>
            </a:r>
            <a:r>
              <a:rPr lang="de" sz="1800" b="1" err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no</a:t>
            </a:r>
            <a:r>
              <a:rPr lang="de" sz="1800" b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central</a:t>
            </a:r>
            <a:r>
              <a:rPr lang="de" sz="1800" b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 </a:t>
            </a:r>
            <a:r>
              <a:rPr lang="de" sz="1800" b="1" err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point</a:t>
            </a:r>
            <a:r>
              <a:rPr lang="de" sz="1800" b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of</a:t>
            </a:r>
            <a:r>
              <a:rPr lang="de" sz="1800" b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failure</a:t>
            </a:r>
            <a:r>
              <a:rPr lang="de" sz="1800" b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or</a:t>
            </a:r>
            <a:r>
              <a:rPr lang="de" sz="1800" b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control</a:t>
            </a:r>
            <a:endParaRPr lang="de" sz="1800" b="1">
              <a:solidFill>
                <a:srgbClr val="1C47E5"/>
              </a:solidFill>
              <a:latin typeface="Overpass Light"/>
              <a:cs typeface="Calibri"/>
            </a:endParaRPr>
          </a:p>
        </p:txBody>
      </p:sp>
      <p:sp>
        <p:nvSpPr>
          <p:cNvPr id="19" name="Google Shape;253;p30">
            <a:extLst>
              <a:ext uri="{FF2B5EF4-FFF2-40B4-BE49-F238E27FC236}">
                <a16:creationId xmlns:a16="http://schemas.microsoft.com/office/drawing/2014/main" id="{0009AC13-D54E-44AE-9A66-2AECD7CED5D5}"/>
              </a:ext>
            </a:extLst>
          </p:cNvPr>
          <p:cNvSpPr/>
          <p:nvPr/>
        </p:nvSpPr>
        <p:spPr>
          <a:xfrm>
            <a:off x="4010201" y="4342339"/>
            <a:ext cx="5466632" cy="541941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63500" algn="ctr" rotWithShape="0">
              <a:schemeClr val="bg1">
                <a:alpha val="40000"/>
              </a:scheme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499110" indent="-380365"/>
            <a:r>
              <a:rPr lang="de" sz="1800" b="1" err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sustainable</a:t>
            </a:r>
            <a:r>
              <a:rPr lang="de" sz="1800" b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business</a:t>
            </a:r>
            <a:r>
              <a:rPr lang="de" sz="1800" b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models</a:t>
            </a:r>
            <a:r>
              <a:rPr lang="de" sz="1800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for</a:t>
            </a:r>
            <a:r>
              <a:rPr lang="de" sz="1800">
                <a:latin typeface="Overpass Light"/>
                <a:cs typeface="Calibri"/>
                <a:sym typeface="Calibri"/>
              </a:rPr>
              <a:t> all </a:t>
            </a:r>
            <a:r>
              <a:rPr lang="de" sz="1800" err="1">
                <a:latin typeface="Overpass Light"/>
                <a:cs typeface="Calibri"/>
                <a:sym typeface="Calibri"/>
              </a:rPr>
              <a:t>participants</a:t>
            </a:r>
            <a:endParaRPr lang="de" sz="1800">
              <a:latin typeface="Overpass Light"/>
              <a:cs typeface="Calibri"/>
            </a:endParaRPr>
          </a:p>
        </p:txBody>
      </p:sp>
      <p:sp>
        <p:nvSpPr>
          <p:cNvPr id="20" name="Google Shape;253;p30">
            <a:extLst>
              <a:ext uri="{FF2B5EF4-FFF2-40B4-BE49-F238E27FC236}">
                <a16:creationId xmlns:a16="http://schemas.microsoft.com/office/drawing/2014/main" id="{FDCFDDC2-DA5C-4FAF-97F8-6EFFD89E5E8F}"/>
              </a:ext>
            </a:extLst>
          </p:cNvPr>
          <p:cNvSpPr/>
          <p:nvPr/>
        </p:nvSpPr>
        <p:spPr>
          <a:xfrm>
            <a:off x="3151186" y="2888983"/>
            <a:ext cx="4047851" cy="541941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63500" algn="ctr" rotWithShape="0">
              <a:schemeClr val="bg1">
                <a:alpha val="40000"/>
              </a:scheme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499110" indent="-380365"/>
            <a:r>
              <a:rPr lang="de" sz="1800" err="1">
                <a:latin typeface="Overpass Light"/>
                <a:cs typeface="Calibri"/>
                <a:sym typeface="Calibri"/>
              </a:rPr>
              <a:t>enable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technical</a:t>
            </a:r>
            <a:r>
              <a:rPr lang="de" sz="1800" b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data</a:t>
            </a:r>
            <a:r>
              <a:rPr lang="de" sz="1800" b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sovereignty</a:t>
            </a:r>
            <a:endParaRPr lang="de" sz="1800" err="1">
              <a:latin typeface="Overpass Light"/>
              <a:cs typeface="Calibri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D19B9E2-FC04-41FD-B60E-DF7757F75696}"/>
              </a:ext>
            </a:extLst>
          </p:cNvPr>
          <p:cNvCxnSpPr>
            <a:cxnSpLocks/>
          </p:cNvCxnSpPr>
          <p:nvPr/>
        </p:nvCxnSpPr>
        <p:spPr>
          <a:xfrm>
            <a:off x="6279844" y="1394962"/>
            <a:ext cx="4682206" cy="3849391"/>
          </a:xfrm>
          <a:prstGeom prst="straightConnector1">
            <a:avLst/>
          </a:prstGeom>
          <a:ln w="88900">
            <a:gradFill>
              <a:gsLst>
                <a:gs pos="0">
                  <a:srgbClr val="7300F3"/>
                </a:gs>
                <a:gs pos="50000">
                  <a:srgbClr val="1C47E5"/>
                </a:gs>
                <a:gs pos="100000">
                  <a:srgbClr val="00FFFF"/>
                </a:gs>
              </a:gsLst>
              <a:lin ang="5400000" scaled="1"/>
            </a:gradFill>
            <a:tailEnd type="triangle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7">
            <a:extLst>
              <a:ext uri="{FF2B5EF4-FFF2-40B4-BE49-F238E27FC236}">
                <a16:creationId xmlns:a16="http://schemas.microsoft.com/office/drawing/2014/main" id="{3831C476-916E-E6F7-6BB6-F68B6E21A38C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sp>
        <p:nvSpPr>
          <p:cNvPr id="21" name="Google Shape;253;p30">
            <a:extLst>
              <a:ext uri="{FF2B5EF4-FFF2-40B4-BE49-F238E27FC236}">
                <a16:creationId xmlns:a16="http://schemas.microsoft.com/office/drawing/2014/main" id="{A4FDA272-1A86-CB29-FE8E-22D0C74A320C}"/>
              </a:ext>
            </a:extLst>
          </p:cNvPr>
          <p:cNvSpPr/>
          <p:nvPr/>
        </p:nvSpPr>
        <p:spPr>
          <a:xfrm>
            <a:off x="3793668" y="3615661"/>
            <a:ext cx="4047851" cy="541941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63500" algn="ctr" rotWithShape="0">
              <a:schemeClr val="bg1">
                <a:alpha val="40000"/>
              </a:scheme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499110" indent="-380365"/>
            <a:r>
              <a:rPr lang="de" sz="1800" err="1">
                <a:latin typeface="Overpass Light"/>
                <a:cs typeface="Calibri"/>
                <a:sym typeface="Calibri"/>
              </a:rPr>
              <a:t>enable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b="1">
                <a:solidFill>
                  <a:srgbClr val="1C47E5"/>
                </a:solidFill>
                <a:latin typeface="Overpass Light"/>
                <a:cs typeface="Calibri"/>
                <a:sym typeface="Calibri"/>
              </a:rPr>
              <a:t>Gaia-X Trust Framework</a:t>
            </a:r>
            <a:endParaRPr lang="de" sz="1800" err="1">
              <a:latin typeface="Overpass Light"/>
              <a:cs typeface="Calibri"/>
            </a:endParaRPr>
          </a:p>
        </p:txBody>
      </p:sp>
      <p:pic>
        <p:nvPicPr>
          <p:cNvPr id="22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36A8483-054A-EA41-BB5A-3506E9BD392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344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ECA355-1814-B04C-AEAC-91A0B80BD1F0}"/>
              </a:ext>
            </a:extLst>
          </p:cNvPr>
          <p:cNvGrpSpPr/>
          <p:nvPr/>
        </p:nvGrpSpPr>
        <p:grpSpPr>
          <a:xfrm>
            <a:off x="0" y="624798"/>
            <a:ext cx="1431099" cy="60681"/>
            <a:chOff x="0" y="624798"/>
            <a:chExt cx="1431099" cy="60681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1FA7CB2-05A5-ED48-8DA5-CD1EE0D274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48183"/>
              <a:ext cx="1408176" cy="0"/>
            </a:xfrm>
            <a:prstGeom prst="line">
              <a:avLst/>
            </a:prstGeom>
            <a:ln w="25400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E09437-C844-5B4D-9A49-9631D77CBB5D}"/>
                </a:ext>
              </a:extLst>
            </p:cNvPr>
            <p:cNvSpPr/>
            <p:nvPr/>
          </p:nvSpPr>
          <p:spPr>
            <a:xfrm rot="8149979">
              <a:off x="1338542" y="624798"/>
              <a:ext cx="92557" cy="606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3" name="Grafik 105">
            <a:extLst>
              <a:ext uri="{FF2B5EF4-FFF2-40B4-BE49-F238E27FC236}">
                <a16:creationId xmlns:a16="http://schemas.microsoft.com/office/drawing/2014/main" id="{A329A2FC-5D3C-C54D-89ED-40DF6C8EA6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sp>
        <p:nvSpPr>
          <p:cNvPr id="109" name="Google Shape;330;p35">
            <a:extLst>
              <a:ext uri="{FF2B5EF4-FFF2-40B4-BE49-F238E27FC236}">
                <a16:creationId xmlns:a16="http://schemas.microsoft.com/office/drawing/2014/main" id="{CC94648C-3E31-A642-8445-C06B9ED2C1F6}"/>
              </a:ext>
            </a:extLst>
          </p:cNvPr>
          <p:cNvSpPr txBox="1">
            <a:spLocks/>
          </p:cNvSpPr>
          <p:nvPr/>
        </p:nvSpPr>
        <p:spPr>
          <a:xfrm>
            <a:off x="9617035" y="6265409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</a:t>
            </a:r>
            <a:r>
              <a:rPr lang="en-GB" sz="800" err="1">
                <a:solidFill>
                  <a:schemeClr val="bg1"/>
                </a:solidFill>
                <a:latin typeface="Overpass Light" pitchFamily="2" charset="77"/>
              </a:rPr>
              <a:t>deltaDAO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 AG</a:t>
            </a:r>
          </a:p>
        </p:txBody>
      </p:sp>
      <p:sp>
        <p:nvSpPr>
          <p:cNvPr id="24" name="Google Shape;25;p3">
            <a:extLst>
              <a:ext uri="{FF2B5EF4-FFF2-40B4-BE49-F238E27FC236}">
                <a16:creationId xmlns:a16="http://schemas.microsoft.com/office/drawing/2014/main" id="{3A8535C9-D846-8C4B-A635-64AAE27C401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F97CFDF-8528-816A-7E44-A4676577F6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210" y="668954"/>
            <a:ext cx="3638247" cy="5429377"/>
          </a:xfrm>
          <a:prstGeom prst="rect">
            <a:avLst/>
          </a:prstGeom>
        </p:spPr>
      </p:pic>
      <p:sp>
        <p:nvSpPr>
          <p:cNvPr id="5" name="TextBox 37">
            <a:extLst>
              <a:ext uri="{FF2B5EF4-FFF2-40B4-BE49-F238E27FC236}">
                <a16:creationId xmlns:a16="http://schemas.microsoft.com/office/drawing/2014/main" id="{41230664-5063-AF85-39F1-87FA2335E5E0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sp>
        <p:nvSpPr>
          <p:cNvPr id="14" name="TextBox 37">
            <a:extLst>
              <a:ext uri="{FF2B5EF4-FFF2-40B4-BE49-F238E27FC236}">
                <a16:creationId xmlns:a16="http://schemas.microsoft.com/office/drawing/2014/main" id="{3DA23FD9-2CA0-E20C-A549-114639EC3068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42F132-E2A4-B2E3-9C08-ABC93D6023F8}"/>
              </a:ext>
            </a:extLst>
          </p:cNvPr>
          <p:cNvSpPr txBox="1"/>
          <p:nvPr/>
        </p:nvSpPr>
        <p:spPr>
          <a:xfrm>
            <a:off x="8245021" y="5137791"/>
            <a:ext cx="3234134" cy="861774"/>
          </a:xfrm>
          <a:prstGeom prst="rect">
            <a:avLst/>
          </a:prstGeom>
          <a:noFill/>
        </p:spPr>
        <p:txBody>
          <a:bodyPr wrap="square" lIns="0" tIns="0" rIns="36000" bIns="0" rtlCol="0" anchor="t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it is very hard to decentralize later.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DCFF57DF-390C-204C-888D-D092F193EC04}"/>
              </a:ext>
            </a:extLst>
          </p:cNvPr>
          <p:cNvSpPr txBox="1"/>
          <p:nvPr/>
        </p:nvSpPr>
        <p:spPr>
          <a:xfrm>
            <a:off x="425450" y="707801"/>
            <a:ext cx="3242357" cy="430887"/>
          </a:xfrm>
          <a:prstGeom prst="rect">
            <a:avLst/>
          </a:prstGeom>
          <a:noFill/>
        </p:spPr>
        <p:txBody>
          <a:bodyPr wrap="none" lIns="0" tIns="0" rIns="36000" bIns="0" rtlCol="0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why decentralized?</a:t>
            </a:r>
          </a:p>
        </p:txBody>
      </p:sp>
      <p:pic>
        <p:nvPicPr>
          <p:cNvPr id="16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3B69612-C2C5-5845-847D-5FC30BFFD0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868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37">
            <a:extLst>
              <a:ext uri="{FF2B5EF4-FFF2-40B4-BE49-F238E27FC236}">
                <a16:creationId xmlns:a16="http://schemas.microsoft.com/office/drawing/2014/main" id="{D48EE956-D435-BF40-A93F-633872A152A3}"/>
              </a:ext>
            </a:extLst>
          </p:cNvPr>
          <p:cNvSpPr txBox="1"/>
          <p:nvPr/>
        </p:nvSpPr>
        <p:spPr>
          <a:xfrm>
            <a:off x="425450" y="399691"/>
            <a:ext cx="72768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/>
          <a:p>
            <a:endParaRPr lang="en-US" b="1">
              <a:solidFill>
                <a:srgbClr val="1C47E5"/>
              </a:solidFill>
              <a:latin typeface="Overpass Heavy" pitchFamily="2" charset="7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ECA355-1814-B04C-AEAC-91A0B80BD1F0}"/>
              </a:ext>
            </a:extLst>
          </p:cNvPr>
          <p:cNvGrpSpPr/>
          <p:nvPr/>
        </p:nvGrpSpPr>
        <p:grpSpPr>
          <a:xfrm>
            <a:off x="0" y="624798"/>
            <a:ext cx="1431099" cy="60681"/>
            <a:chOff x="0" y="624798"/>
            <a:chExt cx="1431099" cy="60681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1FA7CB2-05A5-ED48-8DA5-CD1EE0D274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48183"/>
              <a:ext cx="1408176" cy="0"/>
            </a:xfrm>
            <a:prstGeom prst="line">
              <a:avLst/>
            </a:prstGeom>
            <a:ln w="25400">
              <a:solidFill>
                <a:srgbClr val="1C4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E09437-C844-5B4D-9A49-9631D77CBB5D}"/>
                </a:ext>
              </a:extLst>
            </p:cNvPr>
            <p:cNvSpPr/>
            <p:nvPr/>
          </p:nvSpPr>
          <p:spPr>
            <a:xfrm rot="8149979">
              <a:off x="1338542" y="624798"/>
              <a:ext cx="92557" cy="606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3" name="Grafik 105">
            <a:extLst>
              <a:ext uri="{FF2B5EF4-FFF2-40B4-BE49-F238E27FC236}">
                <a16:creationId xmlns:a16="http://schemas.microsoft.com/office/drawing/2014/main" id="{A329A2FC-5D3C-C54D-89ED-40DF6C8EA6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0" y="6209446"/>
            <a:ext cx="1519200" cy="485660"/>
          </a:xfrm>
          <a:prstGeom prst="rect">
            <a:avLst/>
          </a:prstGeom>
        </p:spPr>
      </p:pic>
      <p:sp>
        <p:nvSpPr>
          <p:cNvPr id="114" name="Google Shape;25;p3">
            <a:extLst>
              <a:ext uri="{FF2B5EF4-FFF2-40B4-BE49-F238E27FC236}">
                <a16:creationId xmlns:a16="http://schemas.microsoft.com/office/drawing/2014/main" id="{2FDC06C7-0D20-9C44-89EF-21739646D4E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944650" y="6269714"/>
            <a:ext cx="51162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latin typeface="Overpass Light" pitchFamily="2" charset="77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>
                <a:solidFill>
                  <a:schemeClr val="bg1"/>
                </a:solidFill>
              </a:rPr>
              <a:t>| </a:t>
            </a:r>
            <a:r>
              <a:rPr lang="de-DE" err="1">
                <a:solidFill>
                  <a:schemeClr val="bg1"/>
                </a:solidFill>
              </a:rPr>
              <a:t>data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economy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solutions</a:t>
            </a:r>
            <a:r>
              <a:rPr lang="de-DE">
                <a:solidFill>
                  <a:schemeClr val="bg1"/>
                </a:solidFill>
              </a:rPr>
              <a:t> – GDPR </a:t>
            </a:r>
            <a:r>
              <a:rPr lang="de-DE" err="1">
                <a:solidFill>
                  <a:schemeClr val="bg1"/>
                </a:solidFill>
              </a:rPr>
              <a:t>compliant</a:t>
            </a:r>
            <a:r>
              <a:rPr lang="de-DE">
                <a:solidFill>
                  <a:schemeClr val="bg1"/>
                </a:solidFill>
              </a:rPr>
              <a:t>  |  </a:t>
            </a:r>
            <a:r>
              <a:rPr lang="de-DE" err="1">
                <a:solidFill>
                  <a:schemeClr val="bg1"/>
                </a:solidFill>
              </a:rPr>
              <a:t>contact@delta-dao.com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21" name="TextBox 37">
            <a:extLst>
              <a:ext uri="{FF2B5EF4-FFF2-40B4-BE49-F238E27FC236}">
                <a16:creationId xmlns:a16="http://schemas.microsoft.com/office/drawing/2014/main" id="{ED1A6F65-4CCD-81AD-FB3F-399BB81747FF}"/>
              </a:ext>
            </a:extLst>
          </p:cNvPr>
          <p:cNvSpPr txBox="1"/>
          <p:nvPr/>
        </p:nvSpPr>
        <p:spPr>
          <a:xfrm>
            <a:off x="425450" y="399691"/>
            <a:ext cx="2988566" cy="215444"/>
          </a:xfrm>
          <a:prstGeom prst="rect">
            <a:avLst/>
          </a:prstGeom>
          <a:noFill/>
        </p:spPr>
        <p:txBody>
          <a:bodyPr wrap="none" lIns="36000" tIns="0" rIns="3600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1C47E5"/>
                </a:solidFill>
                <a:latin typeface="Overpass Heavy"/>
              </a:rPr>
              <a:t>bootstrapping Gaia-X ecosystems</a:t>
            </a:r>
            <a:endParaRPr lang="en-US"/>
          </a:p>
        </p:txBody>
      </p:sp>
      <p:sp>
        <p:nvSpPr>
          <p:cNvPr id="2" name="Google Shape;253;p30">
            <a:extLst>
              <a:ext uri="{FF2B5EF4-FFF2-40B4-BE49-F238E27FC236}">
                <a16:creationId xmlns:a16="http://schemas.microsoft.com/office/drawing/2014/main" id="{81F9857D-9ACC-46BF-50CD-21C5B18D1290}"/>
              </a:ext>
            </a:extLst>
          </p:cNvPr>
          <p:cNvSpPr/>
          <p:nvPr/>
        </p:nvSpPr>
        <p:spPr>
          <a:xfrm>
            <a:off x="425450" y="1347065"/>
            <a:ext cx="9611660" cy="541941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63500" algn="ctr" rotWithShape="0">
              <a:schemeClr val="bg1">
                <a:alpha val="40000"/>
              </a:scheme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499110" indent="-380365"/>
            <a:r>
              <a:rPr lang="de" sz="1800" err="1">
                <a:latin typeface="Overpass Light"/>
                <a:cs typeface="Calibri"/>
                <a:sym typeface="Calibri"/>
              </a:rPr>
              <a:t>main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challenges</a:t>
            </a:r>
            <a:r>
              <a:rPr lang="de" sz="1800">
                <a:latin typeface="Overpass Light"/>
                <a:cs typeface="Calibri"/>
                <a:sym typeface="Calibri"/>
              </a:rPr>
              <a:t>: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Coordination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problems</a:t>
            </a:r>
            <a:r>
              <a:rPr lang="de" sz="1800">
                <a:latin typeface="Overpass Light"/>
                <a:cs typeface="Calibri"/>
                <a:sym typeface="Calibri"/>
              </a:rPr>
              <a:t> &amp; 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lack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of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trust</a:t>
            </a:r>
            <a:endParaRPr lang="de" sz="1800" b="1">
              <a:solidFill>
                <a:srgbClr val="2F79F7"/>
              </a:solidFill>
              <a:latin typeface="Overpass Light"/>
              <a:cs typeface="Calibri"/>
            </a:endParaRPr>
          </a:p>
        </p:txBody>
      </p:sp>
      <p:sp>
        <p:nvSpPr>
          <p:cNvPr id="15" name="Google Shape;253;p30">
            <a:extLst>
              <a:ext uri="{FF2B5EF4-FFF2-40B4-BE49-F238E27FC236}">
                <a16:creationId xmlns:a16="http://schemas.microsoft.com/office/drawing/2014/main" id="{AB44C37B-BB0B-28C8-55D7-E66C11949CC2}"/>
              </a:ext>
            </a:extLst>
          </p:cNvPr>
          <p:cNvSpPr/>
          <p:nvPr/>
        </p:nvSpPr>
        <p:spPr>
          <a:xfrm>
            <a:off x="425450" y="2786397"/>
            <a:ext cx="9611660" cy="541941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63500" algn="ctr" rotWithShape="0">
              <a:schemeClr val="bg1">
                <a:alpha val="40000"/>
              </a:scheme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499110" indent="-380365"/>
            <a:r>
              <a:rPr lang="de" sz="1800" err="1">
                <a:latin typeface="Overpass Light"/>
                <a:cs typeface="Calibri"/>
                <a:sym typeface="Calibri"/>
              </a:rPr>
              <a:t>unique</a:t>
            </a:r>
            <a:r>
              <a:rPr lang="de" sz="1800">
                <a:latin typeface="Overpass Light"/>
                <a:cs typeface="Calibri"/>
                <a:sym typeface="Calibri"/>
              </a:rPr>
              <a:t>: 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Data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is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non-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rival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in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use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and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non-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exhaustible</a:t>
            </a:r>
            <a:r>
              <a:rPr lang="de" sz="1800">
                <a:latin typeface="Overpass Light"/>
                <a:cs typeface="Calibri"/>
                <a:sym typeface="Calibri"/>
              </a:rPr>
              <a:t>. </a:t>
            </a:r>
            <a:r>
              <a:rPr lang="de" sz="1800" err="1">
                <a:latin typeface="Overpass Light"/>
                <a:cs typeface="Calibri"/>
                <a:sym typeface="Calibri"/>
              </a:rPr>
              <a:t>Its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value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grows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with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usage</a:t>
            </a:r>
            <a:r>
              <a:rPr lang="de" sz="1800">
                <a:latin typeface="Overpass Light"/>
                <a:cs typeface="Calibri"/>
                <a:sym typeface="Calibri"/>
              </a:rPr>
              <a:t>.</a:t>
            </a:r>
            <a:endParaRPr lang="de" sz="1800">
              <a:latin typeface="Overpass Light"/>
              <a:cs typeface="Calibri"/>
            </a:endParaRPr>
          </a:p>
        </p:txBody>
      </p:sp>
      <p:sp>
        <p:nvSpPr>
          <p:cNvPr id="16" name="Google Shape;253;p30">
            <a:extLst>
              <a:ext uri="{FF2B5EF4-FFF2-40B4-BE49-F238E27FC236}">
                <a16:creationId xmlns:a16="http://schemas.microsoft.com/office/drawing/2014/main" id="{988016F8-BB81-F294-D2A5-887F08F4779C}"/>
              </a:ext>
            </a:extLst>
          </p:cNvPr>
          <p:cNvSpPr/>
          <p:nvPr/>
        </p:nvSpPr>
        <p:spPr>
          <a:xfrm>
            <a:off x="425450" y="3542349"/>
            <a:ext cx="9611660" cy="541941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63500" algn="ctr" rotWithShape="0">
              <a:schemeClr val="bg1">
                <a:alpha val="40000"/>
              </a:scheme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499110" indent="-380365"/>
            <a:r>
              <a:rPr lang="de" sz="1800" err="1">
                <a:latin typeface="Overpass Light"/>
                <a:cs typeface="Calibri"/>
                <a:sym typeface="Calibri"/>
              </a:rPr>
              <a:t>this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has</a:t>
            </a:r>
            <a:r>
              <a:rPr lang="de" sz="1800">
                <a:latin typeface="Overpass Light"/>
                <a:cs typeface="Calibri"/>
                <a:sym typeface="Calibri"/>
              </a:rPr>
              <a:t> substantial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consequences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for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competition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policy</a:t>
            </a:r>
            <a:r>
              <a:rPr lang="de" sz="1800" b="1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and</a:t>
            </a:r>
            <a:r>
              <a:rPr lang="de" sz="1800" b="1"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value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distribution</a:t>
            </a:r>
            <a:r>
              <a:rPr lang="de" sz="1800">
                <a:latin typeface="Overpass Light"/>
                <a:cs typeface="Calibri"/>
                <a:sym typeface="Calibri"/>
              </a:rPr>
              <a:t>!</a:t>
            </a:r>
            <a:endParaRPr lang="en-US"/>
          </a:p>
        </p:txBody>
      </p:sp>
      <p:sp>
        <p:nvSpPr>
          <p:cNvPr id="19" name="Google Shape;253;p30">
            <a:extLst>
              <a:ext uri="{FF2B5EF4-FFF2-40B4-BE49-F238E27FC236}">
                <a16:creationId xmlns:a16="http://schemas.microsoft.com/office/drawing/2014/main" id="{144A128C-BE83-FBD0-5E95-BE1E46E00E51}"/>
              </a:ext>
            </a:extLst>
          </p:cNvPr>
          <p:cNvSpPr/>
          <p:nvPr/>
        </p:nvSpPr>
        <p:spPr>
          <a:xfrm>
            <a:off x="425450" y="2072779"/>
            <a:ext cx="9611660" cy="541941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63500" algn="ctr" rotWithShape="0">
              <a:schemeClr val="bg1">
                <a:alpha val="40000"/>
              </a:scheme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499110" indent="-380365" algn="r"/>
            <a:r>
              <a:rPr lang="de" sz="1800" err="1">
                <a:solidFill>
                  <a:schemeClr val="bg1"/>
                </a:solidFill>
                <a:latin typeface="Overpass Light"/>
                <a:cs typeface="Calibri"/>
                <a:sym typeface="Calibri"/>
              </a:rPr>
              <a:t>could</a:t>
            </a:r>
            <a:r>
              <a:rPr lang="de" sz="1800">
                <a:solidFill>
                  <a:schemeClr val="bg1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solidFill>
                  <a:schemeClr val="bg1"/>
                </a:solidFill>
                <a:latin typeface="Overpass Light"/>
                <a:cs typeface="Calibri"/>
                <a:sym typeface="Calibri"/>
              </a:rPr>
              <a:t>we</a:t>
            </a:r>
            <a:r>
              <a:rPr lang="de" sz="1800">
                <a:solidFill>
                  <a:schemeClr val="bg1"/>
                </a:solidFill>
                <a:latin typeface="Overpass Light"/>
                <a:cs typeface="Calibri"/>
                <a:sym typeface="Calibri"/>
              </a:rPr>
              <a:t> not </a:t>
            </a:r>
            <a:r>
              <a:rPr lang="de" sz="1800" err="1">
                <a:solidFill>
                  <a:schemeClr val="bg1"/>
                </a:solidFill>
                <a:latin typeface="Overpass Light"/>
                <a:cs typeface="Calibri"/>
                <a:sym typeface="Calibri"/>
              </a:rPr>
              <a:t>build</a:t>
            </a:r>
            <a:r>
              <a:rPr lang="de" sz="1800">
                <a:solidFill>
                  <a:schemeClr val="bg1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FF0000"/>
                </a:solidFill>
                <a:latin typeface="Overpass Light"/>
                <a:cs typeface="Calibri"/>
                <a:sym typeface="Calibri"/>
              </a:rPr>
              <a:t>one</a:t>
            </a:r>
            <a:r>
              <a:rPr lang="de" sz="1800" b="1">
                <a:solidFill>
                  <a:srgbClr val="FF0000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FF0000"/>
                </a:solidFill>
                <a:latin typeface="Overpass Light"/>
                <a:cs typeface="Calibri"/>
                <a:sym typeface="Calibri"/>
              </a:rPr>
              <a:t>platform</a:t>
            </a:r>
            <a:r>
              <a:rPr lang="de" sz="1800">
                <a:solidFill>
                  <a:srgbClr val="FF0000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solidFill>
                  <a:schemeClr val="bg1"/>
                </a:solidFill>
                <a:latin typeface="Overpass Light"/>
                <a:cs typeface="Calibri"/>
                <a:sym typeface="Calibri"/>
              </a:rPr>
              <a:t>then</a:t>
            </a:r>
            <a:r>
              <a:rPr lang="de" sz="1800">
                <a:solidFill>
                  <a:schemeClr val="bg1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solidFill>
                  <a:schemeClr val="bg1"/>
                </a:solidFill>
                <a:latin typeface="Overpass Light"/>
                <a:cs typeface="Calibri"/>
                <a:sym typeface="Calibri"/>
              </a:rPr>
              <a:t>and</a:t>
            </a:r>
            <a:r>
              <a:rPr lang="de" sz="1800">
                <a:solidFill>
                  <a:schemeClr val="bg1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solidFill>
                  <a:schemeClr val="bg1"/>
                </a:solidFill>
                <a:latin typeface="Overpass Light"/>
                <a:cs typeface="Calibri"/>
                <a:sym typeface="Calibri"/>
              </a:rPr>
              <a:t>be</a:t>
            </a:r>
            <a:r>
              <a:rPr lang="de" sz="1800">
                <a:solidFill>
                  <a:schemeClr val="bg1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solidFill>
                  <a:schemeClr val="bg1"/>
                </a:solidFill>
                <a:latin typeface="Overpass Light"/>
                <a:cs typeface="Calibri"/>
                <a:sym typeface="Calibri"/>
              </a:rPr>
              <a:t>done</a:t>
            </a:r>
            <a:r>
              <a:rPr lang="de" sz="1800">
                <a:solidFill>
                  <a:schemeClr val="bg1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solidFill>
                  <a:schemeClr val="bg1"/>
                </a:solidFill>
                <a:latin typeface="Overpass Light"/>
                <a:cs typeface="Calibri"/>
                <a:sym typeface="Calibri"/>
              </a:rPr>
              <a:t>with</a:t>
            </a:r>
            <a:r>
              <a:rPr lang="de" sz="1800">
                <a:solidFill>
                  <a:schemeClr val="bg1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solidFill>
                  <a:schemeClr val="bg1"/>
                </a:solidFill>
                <a:latin typeface="Overpass Light"/>
                <a:cs typeface="Calibri"/>
                <a:sym typeface="Calibri"/>
              </a:rPr>
              <a:t>it</a:t>
            </a:r>
            <a:r>
              <a:rPr lang="de" sz="1800">
                <a:solidFill>
                  <a:schemeClr val="bg1"/>
                </a:solidFill>
                <a:latin typeface="Overpass Light"/>
                <a:cs typeface="Calibri"/>
                <a:sym typeface="Calibri"/>
              </a:rPr>
              <a:t>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Google Shape;253;p30">
            <a:extLst>
              <a:ext uri="{FF2B5EF4-FFF2-40B4-BE49-F238E27FC236}">
                <a16:creationId xmlns:a16="http://schemas.microsoft.com/office/drawing/2014/main" id="{E63FB22E-3363-DDBB-D932-D4DF52EA0431}"/>
              </a:ext>
            </a:extLst>
          </p:cNvPr>
          <p:cNvSpPr/>
          <p:nvPr/>
        </p:nvSpPr>
        <p:spPr>
          <a:xfrm>
            <a:off x="425450" y="4285079"/>
            <a:ext cx="9611660" cy="541941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63500" algn="ctr" rotWithShape="0">
              <a:schemeClr val="bg1">
                <a:alpha val="40000"/>
              </a:scheme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499110" indent="-380365"/>
            <a:r>
              <a:rPr lang="de" sz="1800" err="1">
                <a:latin typeface="Overpass Light"/>
                <a:cs typeface="Calibri"/>
                <a:sym typeface="Calibri"/>
              </a:rPr>
              <a:t>virtual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markets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have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low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friction</a:t>
            </a:r>
            <a:r>
              <a:rPr lang="de" sz="1800">
                <a:latin typeface="Overpass Light"/>
                <a:cs typeface="Calibri"/>
                <a:sym typeface="Calibri"/>
              </a:rPr>
              <a:t>. This </a:t>
            </a:r>
            <a:r>
              <a:rPr lang="de" sz="1800" err="1">
                <a:latin typeface="Overpass Light"/>
                <a:cs typeface="Calibri"/>
                <a:sym typeface="Calibri"/>
              </a:rPr>
              <a:t>leads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to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strong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concentration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processes</a:t>
            </a:r>
            <a:r>
              <a:rPr lang="de" sz="1800">
                <a:latin typeface="Overpass Light"/>
                <a:cs typeface="Calibri"/>
                <a:sym typeface="Calibri"/>
              </a:rPr>
              <a:t>.</a:t>
            </a:r>
            <a:endParaRPr lang="en-US"/>
          </a:p>
        </p:txBody>
      </p:sp>
      <p:sp>
        <p:nvSpPr>
          <p:cNvPr id="3" name="Google Shape;253;p30">
            <a:extLst>
              <a:ext uri="{FF2B5EF4-FFF2-40B4-BE49-F238E27FC236}">
                <a16:creationId xmlns:a16="http://schemas.microsoft.com/office/drawing/2014/main" id="{2C9A3762-1EA6-D242-902A-000FBFD3B3AE}"/>
              </a:ext>
            </a:extLst>
          </p:cNvPr>
          <p:cNvSpPr/>
          <p:nvPr/>
        </p:nvSpPr>
        <p:spPr>
          <a:xfrm>
            <a:off x="425450" y="5092488"/>
            <a:ext cx="9611660" cy="541941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63500" algn="ctr" rotWithShape="0">
              <a:schemeClr val="bg1">
                <a:alpha val="40000"/>
              </a:schemeClr>
            </a:outerShdw>
          </a:effectLst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499110" indent="-380365"/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economies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of</a:t>
            </a:r>
            <a:r>
              <a:rPr lang="de" sz="1800" b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 </a:t>
            </a:r>
            <a:r>
              <a:rPr lang="de" sz="1800" b="1" err="1">
                <a:solidFill>
                  <a:srgbClr val="2F79F7"/>
                </a:solidFill>
                <a:latin typeface="Overpass Light"/>
                <a:cs typeface="Calibri"/>
                <a:sym typeface="Calibri"/>
              </a:rPr>
              <a:t>scale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are</a:t>
            </a:r>
            <a:r>
              <a:rPr lang="de" sz="1800">
                <a:latin typeface="Overpass Light"/>
                <a:cs typeface="Calibri"/>
                <a:sym typeface="Calibri"/>
              </a:rPr>
              <a:t> a strong </a:t>
            </a:r>
            <a:r>
              <a:rPr lang="de" sz="1800" err="1">
                <a:latin typeface="Overpass Light"/>
                <a:cs typeface="Calibri"/>
                <a:sym typeface="Calibri"/>
              </a:rPr>
              <a:t>driver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of</a:t>
            </a:r>
            <a:r>
              <a:rPr lang="de" sz="1800">
                <a:latin typeface="Overpass Light"/>
                <a:cs typeface="Calibri"/>
                <a:sym typeface="Calibri"/>
              </a:rPr>
              <a:t> </a:t>
            </a:r>
            <a:r>
              <a:rPr lang="de" sz="1800" err="1">
                <a:latin typeface="Overpass Light"/>
                <a:cs typeface="Calibri"/>
                <a:sym typeface="Calibri"/>
              </a:rPr>
              <a:t>concentration</a:t>
            </a:r>
            <a:r>
              <a:rPr lang="de" sz="1800">
                <a:latin typeface="Overpass Light"/>
                <a:cs typeface="Calibri"/>
                <a:sym typeface="Calibri"/>
              </a:rPr>
              <a:t>. </a:t>
            </a:r>
            <a:endParaRPr lang="en-US"/>
          </a:p>
        </p:txBody>
      </p:sp>
      <p:sp>
        <p:nvSpPr>
          <p:cNvPr id="20" name="Google Shape;330;p35">
            <a:extLst>
              <a:ext uri="{FF2B5EF4-FFF2-40B4-BE49-F238E27FC236}">
                <a16:creationId xmlns:a16="http://schemas.microsoft.com/office/drawing/2014/main" id="{D212BA47-5E96-A940-B761-7720B0CE2A08}"/>
              </a:ext>
            </a:extLst>
          </p:cNvPr>
          <p:cNvSpPr txBox="1">
            <a:spLocks/>
          </p:cNvSpPr>
          <p:nvPr/>
        </p:nvSpPr>
        <p:spPr>
          <a:xfrm>
            <a:off x="9617035" y="6265409"/>
            <a:ext cx="2149865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100"/>
            </a:pP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licensed under </a:t>
            </a:r>
            <a:r>
              <a:rPr lang="en-GB" sz="800">
                <a:solidFill>
                  <a:srgbClr val="2F79F7"/>
                </a:solidFill>
                <a:latin typeface="Overpass Light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CC-BY-4.0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, </a:t>
            </a:r>
            <a:r>
              <a:rPr lang="en-GB" sz="800" err="1">
                <a:solidFill>
                  <a:schemeClr val="bg1"/>
                </a:solidFill>
                <a:latin typeface="Overpass Light" pitchFamily="2" charset="77"/>
              </a:rPr>
              <a:t>deltaDAO</a:t>
            </a:r>
            <a:r>
              <a:rPr lang="en-GB" sz="800">
                <a:solidFill>
                  <a:schemeClr val="bg1"/>
                </a:solidFill>
                <a:latin typeface="Overpass Light" pitchFamily="2" charset="77"/>
              </a:rPr>
              <a:t> AG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56B5C042-A33C-774C-9AA4-F3837E7C910F}"/>
              </a:ext>
            </a:extLst>
          </p:cNvPr>
          <p:cNvSpPr txBox="1"/>
          <p:nvPr/>
        </p:nvSpPr>
        <p:spPr>
          <a:xfrm>
            <a:off x="425450" y="701077"/>
            <a:ext cx="5470531" cy="430887"/>
          </a:xfrm>
          <a:prstGeom prst="rect">
            <a:avLst/>
          </a:prstGeom>
          <a:noFill/>
        </p:spPr>
        <p:txBody>
          <a:bodyPr wrap="none" lIns="0" tIns="0" rIns="36000" bIns="0" rtlCol="0">
            <a:spAutoFit/>
          </a:bodyPr>
          <a:lstStyle/>
          <a:p>
            <a:r>
              <a:rPr lang="en-US" sz="2800" b="1">
                <a:solidFill>
                  <a:srgbClr val="2F79F7"/>
                </a:solidFill>
                <a:latin typeface="Overpass"/>
              </a:rPr>
              <a:t>why early decentralization is key</a:t>
            </a:r>
            <a:endParaRPr lang="en-US" sz="2800"/>
          </a:p>
        </p:txBody>
      </p:sp>
      <p:pic>
        <p:nvPicPr>
          <p:cNvPr id="24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50EEE0A-EC9C-5541-95A7-2F5BDCF152D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8413" y="407529"/>
            <a:ext cx="738997" cy="7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023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Benutzerdefiniert 8">
      <a:dk1>
        <a:srgbClr val="FFFFFF"/>
      </a:dk1>
      <a:lt1>
        <a:srgbClr val="000000"/>
      </a:lt1>
      <a:dk2>
        <a:srgbClr val="44546A"/>
      </a:dk2>
      <a:lt2>
        <a:srgbClr val="E7E6E6"/>
      </a:lt2>
      <a:accent1>
        <a:srgbClr val="1485CA"/>
      </a:accent1>
      <a:accent2>
        <a:srgbClr val="A5A5A5"/>
      </a:accent2>
      <a:accent3>
        <a:srgbClr val="0D578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" id="{B23CB3F7-3146-4571-A33D-F54548C47A23}" vid="{59B504B0-8064-4B86-8274-DCD6E1E21A58}"/>
    </a:ext>
  </a:extLst>
</a:theme>
</file>

<file path=ppt/theme/theme2.xml><?xml version="1.0" encoding="utf-8"?>
<a:theme xmlns:a="http://schemas.openxmlformats.org/drawingml/2006/main" name="Office Theme">
  <a:themeElements>
    <a:clrScheme name="Benutzerdefiniert 2">
      <a:dk1>
        <a:srgbClr val="FFFFFF"/>
      </a:dk1>
      <a:lt1>
        <a:srgbClr val="00000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enutzerdefiniert 2">
      <a:dk1>
        <a:srgbClr val="FFFFFF"/>
      </a:dk1>
      <a:lt1>
        <a:srgbClr val="00000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a5709bd-29d5-400a-86bd-f647809759d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571D79D63B7E45899B6AD5351C75DD" ma:contentTypeVersion="12" ma:contentTypeDescription="Create a new document." ma:contentTypeScope="" ma:versionID="b9bc371f0dc337cd9b098e34ccca931c">
  <xsd:schema xmlns:xsd="http://www.w3.org/2001/XMLSchema" xmlns:xs="http://www.w3.org/2001/XMLSchema" xmlns:p="http://schemas.microsoft.com/office/2006/metadata/properties" xmlns:ns2="7a5709bd-29d5-400a-86bd-f647809759dd" xmlns:ns3="8fb068da-47fd-4324-aac6-640fe1d6097a" targetNamespace="http://schemas.microsoft.com/office/2006/metadata/properties" ma:root="true" ma:fieldsID="fbf9b7b82300fb9fde05a47f94fe5aff" ns2:_="" ns3:_="">
    <xsd:import namespace="7a5709bd-29d5-400a-86bd-f647809759dd"/>
    <xsd:import namespace="8fb068da-47fd-4324-aac6-640fe1d609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5709bd-29d5-400a-86bd-f647809759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b068da-47fd-4324-aac6-640fe1d6097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5C7C36-A0DF-49E1-BA92-302A1A932450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8fb068da-47fd-4324-aac6-640fe1d6097a"/>
    <ds:schemaRef ds:uri="http://purl.org/dc/dcmitype/"/>
    <ds:schemaRef ds:uri="http://www.w3.org/XML/1998/namespace"/>
    <ds:schemaRef ds:uri="http://schemas.microsoft.com/office/infopath/2007/PartnerControls"/>
    <ds:schemaRef ds:uri="7a5709bd-29d5-400a-86bd-f647809759dd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5361163-2EB8-4540-8D67-ECA4952357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191A27-737D-478B-BC1F-CA8CD09667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5709bd-29d5-400a-86bd-f647809759dd"/>
    <ds:schemaRef ds:uri="8fb068da-47fd-4324-aac6-640fe1d609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2007</Words>
  <Application>Microsoft Macintosh PowerPoint</Application>
  <PresentationFormat>Widescreen</PresentationFormat>
  <Paragraphs>428</Paragraphs>
  <Slides>30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Open Sans</vt:lpstr>
      <vt:lpstr>Helvetica</vt:lpstr>
      <vt:lpstr>Symbol</vt:lpstr>
      <vt:lpstr>BundesSansWeb</vt:lpstr>
      <vt:lpstr>Times New Roman</vt:lpstr>
      <vt:lpstr>Overpass Heavy</vt:lpstr>
      <vt:lpstr>Calibri</vt:lpstr>
      <vt:lpstr>Overpass Light</vt:lpstr>
      <vt:lpstr>Arial</vt:lpstr>
      <vt:lpstr>Segoe UI</vt:lpstr>
      <vt:lpstr>Overpass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Meike</dc:creator>
  <cp:lastModifiedBy>Kai Meinke</cp:lastModifiedBy>
  <cp:revision>4</cp:revision>
  <dcterms:modified xsi:type="dcterms:W3CDTF">2022-03-29T15:48:39Z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0x01010053571D79D63B7E45899B6AD5351C75DD</vt:lpwstr>
  </property>
  <property fmtid="{D5CDD505-2E9C-101B-9397-08002B2CF9AE}" pid="3" name="Order">
    <vt:r8>3100</vt:r8>
  </property>
  <property fmtid="{D5CDD505-2E9C-101B-9397-08002B2CF9AE}" pid="4" name="_ExtendedDescription">
    <vt:lpwstr/>
  </property>
  <property fmtid="{D5CDD505-2E9C-101B-9397-08002B2CF9AE}" pid="5" name="ComplianceAssetId">
    <vt:lpwstr/>
  </property>
  <property fmtid="{D5CDD505-2E9C-101B-9397-08002B2CF9AE}" pid="6" name="xd_Signature">
    <vt:lpwstr/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TemplateUrl">
    <vt:lpwstr/>
  </property>
  <property fmtid="{D5CDD505-2E9C-101B-9397-08002B2CF9AE}" pid="11" name="TriggerFlowInfo">
    <vt:lpwstr/>
  </property>
  <property fmtid="{D5CDD505-2E9C-101B-9397-08002B2CF9AE}" pid="12" name="MSIP_Label_cc47a643-d108-4301-b232-2a032bfdab9d_Enabled">
    <vt:lpwstr>true</vt:lpwstr>
  </property>
  <property fmtid="{D5CDD505-2E9C-101B-9397-08002B2CF9AE}" pid="13" name="MSIP_Label_cc47a643-d108-4301-b232-2a032bfdab9d_SetDate">
    <vt:lpwstr>2022-03-24T08:59:57Z</vt:lpwstr>
  </property>
  <property fmtid="{D5CDD505-2E9C-101B-9397-08002B2CF9AE}" pid="14" name="MSIP_Label_cc47a643-d108-4301-b232-2a032bfdab9d_Method">
    <vt:lpwstr>Standard</vt:lpwstr>
  </property>
  <property fmtid="{D5CDD505-2E9C-101B-9397-08002B2CF9AE}" pid="15" name="MSIP_Label_cc47a643-d108-4301-b232-2a032bfdab9d_Name">
    <vt:lpwstr>Internal</vt:lpwstr>
  </property>
  <property fmtid="{D5CDD505-2E9C-101B-9397-08002B2CF9AE}" pid="16" name="MSIP_Label_cc47a643-d108-4301-b232-2a032bfdab9d_SiteId">
    <vt:lpwstr>ca16cd36-046b-4f65-89cf-6448895c6937</vt:lpwstr>
  </property>
  <property fmtid="{D5CDD505-2E9C-101B-9397-08002B2CF9AE}" pid="17" name="MSIP_Label_cc47a643-d108-4301-b232-2a032bfdab9d_ActionId">
    <vt:lpwstr>2f907166-278a-4fc8-b67a-c68a6d360ce7</vt:lpwstr>
  </property>
  <property fmtid="{D5CDD505-2E9C-101B-9397-08002B2CF9AE}" pid="18" name="MSIP_Label_cc47a643-d108-4301-b232-2a032bfdab9d_ContentBits">
    <vt:lpwstr>1</vt:lpwstr>
  </property>
  <property fmtid="{D5CDD505-2E9C-101B-9397-08002B2CF9AE}" pid="19" name="ClassificationContentMarkingHeaderLocations">
    <vt:lpwstr>Office Theme:3\Office Theme:3\Office Theme:3</vt:lpwstr>
  </property>
  <property fmtid="{D5CDD505-2E9C-101B-9397-08002B2CF9AE}" pid="20" name="ClassificationContentMarkingHeaderText">
    <vt:lpwstr>deltaDAO AG - INTERNAL</vt:lpwstr>
  </property>
</Properties>
</file>